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7" r:id="rId3"/>
    <p:sldId id="340" r:id="rId4"/>
    <p:sldId id="275" r:id="rId5"/>
    <p:sldId id="258" r:id="rId6"/>
    <p:sldId id="284" r:id="rId7"/>
    <p:sldId id="285" r:id="rId8"/>
    <p:sldId id="257" r:id="rId9"/>
    <p:sldId id="267" r:id="rId10"/>
    <p:sldId id="268" r:id="rId11"/>
    <p:sldId id="270" r:id="rId12"/>
    <p:sldId id="281" r:id="rId13"/>
    <p:sldId id="271" r:id="rId14"/>
    <p:sldId id="266" r:id="rId15"/>
    <p:sldId id="274" r:id="rId16"/>
    <p:sldId id="264" r:id="rId17"/>
    <p:sldId id="265" r:id="rId18"/>
    <p:sldId id="276" r:id="rId19"/>
    <p:sldId id="272" r:id="rId20"/>
    <p:sldId id="269" r:id="rId21"/>
    <p:sldId id="283" r:id="rId22"/>
    <p:sldId id="263" r:id="rId23"/>
    <p:sldId id="261" r:id="rId24"/>
    <p:sldId id="286" r:id="rId25"/>
    <p:sldId id="278" r:id="rId26"/>
    <p:sldId id="280" r:id="rId27"/>
    <p:sldId id="282" r:id="rId28"/>
    <p:sldId id="329" r:id="rId29"/>
    <p:sldId id="333" r:id="rId30"/>
    <p:sldId id="260" r:id="rId31"/>
    <p:sldId id="262" r:id="rId32"/>
    <p:sldId id="273" r:id="rId33"/>
    <p:sldId id="327" r:id="rId34"/>
    <p:sldId id="338" r:id="rId35"/>
    <p:sldId id="287" r:id="rId36"/>
    <p:sldId id="288" r:id="rId37"/>
    <p:sldId id="289" r:id="rId38"/>
    <p:sldId id="290" r:id="rId39"/>
    <p:sldId id="304" r:id="rId40"/>
    <p:sldId id="320" r:id="rId41"/>
    <p:sldId id="334" r:id="rId42"/>
    <p:sldId id="335" r:id="rId43"/>
    <p:sldId id="336" r:id="rId44"/>
    <p:sldId id="306" r:id="rId45"/>
    <p:sldId id="310" r:id="rId46"/>
    <p:sldId id="316" r:id="rId47"/>
    <p:sldId id="321" r:id="rId48"/>
    <p:sldId id="317" r:id="rId49"/>
    <p:sldId id="339" r:id="rId50"/>
    <p:sldId id="324" r:id="rId51"/>
    <p:sldId id="323" r:id="rId52"/>
    <p:sldId id="319" r:id="rId53"/>
    <p:sldId id="303" r:id="rId54"/>
    <p:sldId id="341" r:id="rId55"/>
    <p:sldId id="332" r:id="rId56"/>
    <p:sldId id="328" r:id="rId57"/>
    <p:sldId id="331" r:id="rId58"/>
    <p:sldId id="330" r:id="rId59"/>
    <p:sldId id="346" r:id="rId60"/>
    <p:sldId id="344" r:id="rId61"/>
    <p:sldId id="345" r:id="rId62"/>
    <p:sldId id="325" r:id="rId63"/>
    <p:sldId id="343" r:id="rId64"/>
    <p:sldId id="326" r:id="rId6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ca Rodriguez" userId="22700e9292cc40e1" providerId="LiveId" clId="{99578D7A-3509-7444-83B7-84B20006C7A5}"/>
    <pc:docChg chg="undo redo custSel addSld delSld modSld sldOrd">
      <pc:chgData name="Maica Rodriguez" userId="22700e9292cc40e1" providerId="LiveId" clId="{99578D7A-3509-7444-83B7-84B20006C7A5}" dt="2024-08-29T11:29:59.357" v="6242" actId="14100"/>
      <pc:docMkLst>
        <pc:docMk/>
      </pc:docMkLst>
      <pc:sldChg chg="addSp modSp">
        <pc:chgData name="Maica Rodriguez" userId="22700e9292cc40e1" providerId="LiveId" clId="{99578D7A-3509-7444-83B7-84B20006C7A5}" dt="2024-08-29T09:16:19.411" v="5938" actId="14100"/>
        <pc:sldMkLst>
          <pc:docMk/>
          <pc:sldMk cId="3665370701" sldId="256"/>
        </pc:sldMkLst>
        <pc:spChg chg="mod">
          <ac:chgData name="Maica Rodriguez" userId="22700e9292cc40e1" providerId="LiveId" clId="{99578D7A-3509-7444-83B7-84B20006C7A5}" dt="2024-08-29T09:16:19.411" v="5938" actId="14100"/>
          <ac:spMkLst>
            <pc:docMk/>
            <pc:sldMk cId="3665370701" sldId="256"/>
            <ac:spMk id="6" creationId="{A994F4A3-FC57-CE9A-DCDB-66E400D77CD3}"/>
          </ac:spMkLst>
        </pc:spChg>
        <pc:spChg chg="mod">
          <ac:chgData name="Maica Rodriguez" userId="22700e9292cc40e1" providerId="LiveId" clId="{99578D7A-3509-7444-83B7-84B20006C7A5}" dt="2024-08-29T09:13:41.795" v="5928" actId="1076"/>
          <ac:spMkLst>
            <pc:docMk/>
            <pc:sldMk cId="3665370701" sldId="256"/>
            <ac:spMk id="7" creationId="{430D0755-7A62-D5C5-241F-631DC9444B3D}"/>
          </ac:spMkLst>
        </pc:spChg>
        <pc:spChg chg="mod">
          <ac:chgData name="Maica Rodriguez" userId="22700e9292cc40e1" providerId="LiveId" clId="{99578D7A-3509-7444-83B7-84B20006C7A5}" dt="2024-08-29T09:14:37.039" v="5931" actId="1076"/>
          <ac:spMkLst>
            <pc:docMk/>
            <pc:sldMk cId="3665370701" sldId="256"/>
            <ac:spMk id="8" creationId="{88B9109D-511F-9DA6-4E86-2885800217E6}"/>
          </ac:spMkLst>
        </pc:spChg>
        <pc:spChg chg="add mod">
          <ac:chgData name="Maica Rodriguez" userId="22700e9292cc40e1" providerId="LiveId" clId="{99578D7A-3509-7444-83B7-84B20006C7A5}" dt="2024-08-29T08:39:37.979" v="5432" actId="1076"/>
          <ac:spMkLst>
            <pc:docMk/>
            <pc:sldMk cId="3665370701" sldId="256"/>
            <ac:spMk id="9" creationId="{86D7BF98-2D9D-EA03-629E-870B952B0741}"/>
          </ac:spMkLst>
        </pc:spChg>
        <pc:picChg chg="mod">
          <ac:chgData name="Maica Rodriguez" userId="22700e9292cc40e1" providerId="LiveId" clId="{99578D7A-3509-7444-83B7-84B20006C7A5}" dt="2024-08-29T09:15:28.956" v="5934" actId="14100"/>
          <ac:picMkLst>
            <pc:docMk/>
            <pc:sldMk cId="3665370701" sldId="256"/>
            <ac:picMk id="4" creationId="{3A4D54B4-48B3-B859-223A-FC4E48C4B4C0}"/>
          </ac:picMkLst>
        </pc:picChg>
        <pc:picChg chg="add mod">
          <ac:chgData name="Maica Rodriguez" userId="22700e9292cc40e1" providerId="LiveId" clId="{99578D7A-3509-7444-83B7-84B20006C7A5}" dt="2024-08-29T08:39:42.626" v="5433" actId="1076"/>
          <ac:picMkLst>
            <pc:docMk/>
            <pc:sldMk cId="3665370701" sldId="256"/>
            <ac:picMk id="5" creationId="{D782A44E-C4D6-C4F7-006E-1D044C20C5B6}"/>
          </ac:picMkLst>
        </pc:picChg>
      </pc:sldChg>
      <pc:sldChg chg="addSp delSp modSp">
        <pc:chgData name="Maica Rodriguez" userId="22700e9292cc40e1" providerId="LiveId" clId="{99578D7A-3509-7444-83B7-84B20006C7A5}" dt="2024-08-23T22:28:28.793" v="33" actId="14100"/>
        <pc:sldMkLst>
          <pc:docMk/>
          <pc:sldMk cId="2227388220" sldId="257"/>
        </pc:sldMkLst>
        <pc:spChg chg="del">
          <ac:chgData name="Maica Rodriguez" userId="22700e9292cc40e1" providerId="LiveId" clId="{99578D7A-3509-7444-83B7-84B20006C7A5}" dt="2024-08-23T22:23:10.973" v="1" actId="478"/>
          <ac:spMkLst>
            <pc:docMk/>
            <pc:sldMk cId="2227388220" sldId="257"/>
            <ac:spMk id="2" creationId="{85A20D9E-CBE2-AAA7-C153-64A2AFB280EB}"/>
          </ac:spMkLst>
        </pc:spChg>
        <pc:spChg chg="del">
          <ac:chgData name="Maica Rodriguez" userId="22700e9292cc40e1" providerId="LiveId" clId="{99578D7A-3509-7444-83B7-84B20006C7A5}" dt="2024-08-23T22:23:07.397" v="0" actId="478"/>
          <ac:spMkLst>
            <pc:docMk/>
            <pc:sldMk cId="2227388220" sldId="257"/>
            <ac:spMk id="3" creationId="{48ED45E4-D616-6663-189D-4FE4B640572D}"/>
          </ac:spMkLst>
        </pc:spChg>
        <pc:picChg chg="add mod">
          <ac:chgData name="Maica Rodriguez" userId="22700e9292cc40e1" providerId="LiveId" clId="{99578D7A-3509-7444-83B7-84B20006C7A5}" dt="2024-08-23T22:28:28.793" v="33" actId="14100"/>
          <ac:picMkLst>
            <pc:docMk/>
            <pc:sldMk cId="2227388220" sldId="257"/>
            <ac:picMk id="4" creationId="{4BD3AD97-C104-B543-544F-610F3D0FE1B7}"/>
          </ac:picMkLst>
        </pc:picChg>
        <pc:picChg chg="add mod">
          <ac:chgData name="Maica Rodriguez" userId="22700e9292cc40e1" providerId="LiveId" clId="{99578D7A-3509-7444-83B7-84B20006C7A5}" dt="2024-08-23T22:26:08.238" v="29" actId="14100"/>
          <ac:picMkLst>
            <pc:docMk/>
            <pc:sldMk cId="2227388220" sldId="257"/>
            <ac:picMk id="5" creationId="{FB820D12-B091-220A-9BA2-2ED82D40CCB3}"/>
          </ac:picMkLst>
        </pc:picChg>
      </pc:sldChg>
      <pc:sldChg chg="addSp delSp modSp new mod ord setBg">
        <pc:chgData name="Maica Rodriguez" userId="22700e9292cc40e1" providerId="LiveId" clId="{99578D7A-3509-7444-83B7-84B20006C7A5}" dt="2024-08-24T12:52:29.435" v="1064" actId="1076"/>
        <pc:sldMkLst>
          <pc:docMk/>
          <pc:sldMk cId="424794905" sldId="258"/>
        </pc:sldMkLst>
        <pc:spChg chg="del">
          <ac:chgData name="Maica Rodriguez" userId="22700e9292cc40e1" providerId="LiveId" clId="{99578D7A-3509-7444-83B7-84B20006C7A5}" dt="2024-08-23T22:28:49.590" v="36" actId="478"/>
          <ac:spMkLst>
            <pc:docMk/>
            <pc:sldMk cId="424794905" sldId="258"/>
            <ac:spMk id="2" creationId="{821933DA-28F4-05E7-E74A-A7AF098CDA94}"/>
          </ac:spMkLst>
        </pc:spChg>
        <pc:spChg chg="del">
          <ac:chgData name="Maica Rodriguez" userId="22700e9292cc40e1" providerId="LiveId" clId="{99578D7A-3509-7444-83B7-84B20006C7A5}" dt="2024-08-23T22:28:46.222" v="35" actId="478"/>
          <ac:spMkLst>
            <pc:docMk/>
            <pc:sldMk cId="424794905" sldId="258"/>
            <ac:spMk id="3" creationId="{7460782C-0C9D-5DBB-AA09-15D62694B2F1}"/>
          </ac:spMkLst>
        </pc:spChg>
        <pc:spChg chg="add">
          <ac:chgData name="Maica Rodriguez" userId="22700e9292cc40e1" providerId="LiveId" clId="{99578D7A-3509-7444-83B7-84B20006C7A5}" dt="2024-08-23T22:29:11.548" v="38" actId="26606"/>
          <ac:spMkLst>
            <pc:docMk/>
            <pc:sldMk cId="424794905" sldId="258"/>
            <ac:spMk id="9" creationId="{42A4FC2C-047E-45A5-965D-8E1E3BF09BC6}"/>
          </ac:spMkLst>
        </pc:spChg>
        <pc:picChg chg="add mod">
          <ac:chgData name="Maica Rodriguez" userId="22700e9292cc40e1" providerId="LiveId" clId="{99578D7A-3509-7444-83B7-84B20006C7A5}" dt="2024-08-23T22:29:30.995" v="42" actId="14100"/>
          <ac:picMkLst>
            <pc:docMk/>
            <pc:sldMk cId="424794905" sldId="258"/>
            <ac:picMk id="4" creationId="{E317C08D-20F3-682A-EE4F-1A5B4457B8CE}"/>
          </ac:picMkLst>
        </pc:picChg>
      </pc:sldChg>
      <pc:sldChg chg="addSp delSp modSp new del mod ord setBg">
        <pc:chgData name="Maica Rodriguez" userId="22700e9292cc40e1" providerId="LiveId" clId="{99578D7A-3509-7444-83B7-84B20006C7A5}" dt="2024-08-24T12:52:18.676" v="1063" actId="2696"/>
        <pc:sldMkLst>
          <pc:docMk/>
          <pc:sldMk cId="2194118219" sldId="259"/>
        </pc:sldMkLst>
        <pc:spChg chg="del">
          <ac:chgData name="Maica Rodriguez" userId="22700e9292cc40e1" providerId="LiveId" clId="{99578D7A-3509-7444-83B7-84B20006C7A5}" dt="2024-08-23T22:34:05.152" v="45" actId="478"/>
          <ac:spMkLst>
            <pc:docMk/>
            <pc:sldMk cId="2194118219" sldId="259"/>
            <ac:spMk id="2" creationId="{CA001421-E3C3-46EC-6C76-3D459644BBAE}"/>
          </ac:spMkLst>
        </pc:spChg>
        <pc:spChg chg="del">
          <ac:chgData name="Maica Rodriguez" userId="22700e9292cc40e1" providerId="LiveId" clId="{99578D7A-3509-7444-83B7-84B20006C7A5}" dt="2024-08-23T22:34:02.920" v="44" actId="478"/>
          <ac:spMkLst>
            <pc:docMk/>
            <pc:sldMk cId="2194118219" sldId="259"/>
            <ac:spMk id="3" creationId="{BB847872-D1D6-DCFE-C36B-F8FEADC1ACE2}"/>
          </ac:spMkLst>
        </pc:spChg>
        <pc:spChg chg="add del mod">
          <ac:chgData name="Maica Rodriguez" userId="22700e9292cc40e1" providerId="LiveId" clId="{99578D7A-3509-7444-83B7-84B20006C7A5}" dt="2024-08-23T22:34:40.645" v="50" actId="478"/>
          <ac:spMkLst>
            <pc:docMk/>
            <pc:sldMk cId="2194118219" sldId="259"/>
            <ac:spMk id="5" creationId="{F8691E9F-2D0D-701C-D846-413AC04F0D81}"/>
          </ac:spMkLst>
        </pc:spChg>
        <pc:spChg chg="add">
          <ac:chgData name="Maica Rodriguez" userId="22700e9292cc40e1" providerId="LiveId" clId="{99578D7A-3509-7444-83B7-84B20006C7A5}" dt="2024-08-23T22:36:55.849" v="52" actId="26606"/>
          <ac:spMkLst>
            <pc:docMk/>
            <pc:sldMk cId="2194118219" sldId="259"/>
            <ac:spMk id="11" creationId="{42A4FC2C-047E-45A5-965D-8E1E3BF09BC6}"/>
          </ac:spMkLst>
        </pc:spChg>
        <pc:picChg chg="add mod">
          <ac:chgData name="Maica Rodriguez" userId="22700e9292cc40e1" providerId="LiveId" clId="{99578D7A-3509-7444-83B7-84B20006C7A5}" dt="2024-08-23T22:38:23.548" v="62" actId="1076"/>
          <ac:picMkLst>
            <pc:docMk/>
            <pc:sldMk cId="2194118219" sldId="259"/>
            <ac:picMk id="6" creationId="{616143DB-0314-606F-0419-E677C99A3C16}"/>
          </ac:picMkLst>
        </pc:picChg>
      </pc:sldChg>
      <pc:sldChg chg="addSp delSp modSp new mod ord setBg">
        <pc:chgData name="Maica Rodriguez" userId="22700e9292cc40e1" providerId="LiveId" clId="{99578D7A-3509-7444-83B7-84B20006C7A5}" dt="2024-08-28T16:38:14.186" v="5095" actId="1076"/>
        <pc:sldMkLst>
          <pc:docMk/>
          <pc:sldMk cId="2647383500" sldId="260"/>
        </pc:sldMkLst>
        <pc:spChg chg="del">
          <ac:chgData name="Maica Rodriguez" userId="22700e9292cc40e1" providerId="LiveId" clId="{99578D7A-3509-7444-83B7-84B20006C7A5}" dt="2024-08-23T22:44:11.115" v="65" actId="478"/>
          <ac:spMkLst>
            <pc:docMk/>
            <pc:sldMk cId="2647383500" sldId="260"/>
            <ac:spMk id="2" creationId="{5261335F-6442-126B-01AB-AAE51D320490}"/>
          </ac:spMkLst>
        </pc:spChg>
        <pc:spChg chg="del">
          <ac:chgData name="Maica Rodriguez" userId="22700e9292cc40e1" providerId="LiveId" clId="{99578D7A-3509-7444-83B7-84B20006C7A5}" dt="2024-08-23T22:44:08.012" v="64" actId="478"/>
          <ac:spMkLst>
            <pc:docMk/>
            <pc:sldMk cId="2647383500" sldId="260"/>
            <ac:spMk id="3" creationId="{CCEC003A-41E2-CF56-0A34-3D496A39F423}"/>
          </ac:spMkLst>
        </pc:spChg>
        <pc:spChg chg="add del">
          <ac:chgData name="Maica Rodriguez" userId="22700e9292cc40e1" providerId="LiveId" clId="{99578D7A-3509-7444-83B7-84B20006C7A5}" dt="2024-08-23T22:44:43.644" v="73" actId="26606"/>
          <ac:spMkLst>
            <pc:docMk/>
            <pc:sldMk cId="2647383500" sldId="260"/>
            <ac:spMk id="6" creationId="{42A4FC2C-047E-45A5-965D-8E1E3BF09BC6}"/>
          </ac:spMkLst>
        </pc:spChg>
        <pc:spChg chg="add del">
          <ac:chgData name="Maica Rodriguez" userId="22700e9292cc40e1" providerId="LiveId" clId="{99578D7A-3509-7444-83B7-84B20006C7A5}" dt="2024-08-23T22:44:38.911" v="69" actId="26606"/>
          <ac:spMkLst>
            <pc:docMk/>
            <pc:sldMk cId="2647383500" sldId="260"/>
            <ac:spMk id="9" creationId="{42A4FC2C-047E-45A5-965D-8E1E3BF09BC6}"/>
          </ac:spMkLst>
        </pc:spChg>
        <pc:picChg chg="add mod">
          <ac:chgData name="Maica Rodriguez" userId="22700e9292cc40e1" providerId="LiveId" clId="{99578D7A-3509-7444-83B7-84B20006C7A5}" dt="2024-08-23T22:45:01.090" v="78" actId="14100"/>
          <ac:picMkLst>
            <pc:docMk/>
            <pc:sldMk cId="2647383500" sldId="260"/>
            <ac:picMk id="4" creationId="{DCA94B07-6A50-646C-7F9A-9051BD887FBC}"/>
          </ac:picMkLst>
        </pc:picChg>
      </pc:sldChg>
      <pc:sldChg chg="addSp delSp modSp new mod ord setBg">
        <pc:chgData name="Maica Rodriguez" userId="22700e9292cc40e1" providerId="LiveId" clId="{99578D7A-3509-7444-83B7-84B20006C7A5}" dt="2024-08-24T12:37:44.755" v="915" actId="1076"/>
        <pc:sldMkLst>
          <pc:docMk/>
          <pc:sldMk cId="3171077326" sldId="261"/>
        </pc:sldMkLst>
        <pc:spChg chg="del">
          <ac:chgData name="Maica Rodriguez" userId="22700e9292cc40e1" providerId="LiveId" clId="{99578D7A-3509-7444-83B7-84B20006C7A5}" dt="2024-08-23T22:45:15.183" v="80" actId="478"/>
          <ac:spMkLst>
            <pc:docMk/>
            <pc:sldMk cId="3171077326" sldId="261"/>
            <ac:spMk id="2" creationId="{B3A5657C-B7E0-E95D-02E9-BCD5BF3B97C2}"/>
          </ac:spMkLst>
        </pc:spChg>
        <pc:spChg chg="del">
          <ac:chgData name="Maica Rodriguez" userId="22700e9292cc40e1" providerId="LiveId" clId="{99578D7A-3509-7444-83B7-84B20006C7A5}" dt="2024-08-23T22:45:11.739" v="79" actId="478"/>
          <ac:spMkLst>
            <pc:docMk/>
            <pc:sldMk cId="3171077326" sldId="261"/>
            <ac:spMk id="3" creationId="{B8266F48-21B3-2485-B8B9-77332BDD3913}"/>
          </ac:spMkLst>
        </pc:spChg>
        <pc:picChg chg="add mod">
          <ac:chgData name="Maica Rodriguez" userId="22700e9292cc40e1" providerId="LiveId" clId="{99578D7A-3509-7444-83B7-84B20006C7A5}" dt="2024-08-23T22:46:28.566" v="92" actId="14100"/>
          <ac:picMkLst>
            <pc:docMk/>
            <pc:sldMk cId="3171077326" sldId="261"/>
            <ac:picMk id="4" creationId="{F094AE64-C704-D2EF-55F2-86F751D992C2}"/>
          </ac:picMkLst>
        </pc:picChg>
      </pc:sldChg>
      <pc:sldChg chg="addSp delSp modSp new mod ord setBg">
        <pc:chgData name="Maica Rodriguez" userId="22700e9292cc40e1" providerId="LiveId" clId="{99578D7A-3509-7444-83B7-84B20006C7A5}" dt="2024-08-28T16:38:20.486" v="5096" actId="1076"/>
        <pc:sldMkLst>
          <pc:docMk/>
          <pc:sldMk cId="3966846848" sldId="262"/>
        </pc:sldMkLst>
        <pc:spChg chg="del">
          <ac:chgData name="Maica Rodriguez" userId="22700e9292cc40e1" providerId="LiveId" clId="{99578D7A-3509-7444-83B7-84B20006C7A5}" dt="2024-08-23T22:47:58.967" v="95" actId="478"/>
          <ac:spMkLst>
            <pc:docMk/>
            <pc:sldMk cId="3966846848" sldId="262"/>
            <ac:spMk id="2" creationId="{5FF4E7B9-36D7-10D6-886D-0E0D54546C34}"/>
          </ac:spMkLst>
        </pc:spChg>
        <pc:spChg chg="del">
          <ac:chgData name="Maica Rodriguez" userId="22700e9292cc40e1" providerId="LiveId" clId="{99578D7A-3509-7444-83B7-84B20006C7A5}" dt="2024-08-23T22:47:56.592" v="94" actId="478"/>
          <ac:spMkLst>
            <pc:docMk/>
            <pc:sldMk cId="3966846848" sldId="262"/>
            <ac:spMk id="3" creationId="{15B14995-E473-27F9-83B4-62CABE06DFE1}"/>
          </ac:spMkLst>
        </pc:spChg>
        <pc:spChg chg="add">
          <ac:chgData name="Maica Rodriguez" userId="22700e9292cc40e1" providerId="LiveId" clId="{99578D7A-3509-7444-83B7-84B20006C7A5}" dt="2024-08-23T22:48:13.551" v="97" actId="26606"/>
          <ac:spMkLst>
            <pc:docMk/>
            <pc:sldMk cId="3966846848" sldId="262"/>
            <ac:spMk id="9" creationId="{42A4FC2C-047E-45A5-965D-8E1E3BF09BC6}"/>
          </ac:spMkLst>
        </pc:spChg>
        <pc:picChg chg="add del mod">
          <ac:chgData name="Maica Rodriguez" userId="22700e9292cc40e1" providerId="LiveId" clId="{99578D7A-3509-7444-83B7-84B20006C7A5}" dt="2024-08-24T15:37:41.791" v="1497" actId="478"/>
          <ac:picMkLst>
            <pc:docMk/>
            <pc:sldMk cId="3966846848" sldId="262"/>
            <ac:picMk id="4" creationId="{BCFC2B89-DCF9-614C-46DA-C5932DE45CEE}"/>
          </ac:picMkLst>
        </pc:picChg>
      </pc:sldChg>
      <pc:sldChg chg="addSp delSp modSp new ord">
        <pc:chgData name="Maica Rodriguez" userId="22700e9292cc40e1" providerId="LiveId" clId="{99578D7A-3509-7444-83B7-84B20006C7A5}" dt="2024-08-24T12:37:01.476" v="912" actId="1076"/>
        <pc:sldMkLst>
          <pc:docMk/>
          <pc:sldMk cId="293109613" sldId="263"/>
        </pc:sldMkLst>
        <pc:spChg chg="del">
          <ac:chgData name="Maica Rodriguez" userId="22700e9292cc40e1" providerId="LiveId" clId="{99578D7A-3509-7444-83B7-84B20006C7A5}" dt="2024-08-23T22:50:44.070" v="100" actId="478"/>
          <ac:spMkLst>
            <pc:docMk/>
            <pc:sldMk cId="293109613" sldId="263"/>
            <ac:spMk id="2" creationId="{1B9EF1BA-2C92-4951-4EAC-10FD912ED615}"/>
          </ac:spMkLst>
        </pc:spChg>
        <pc:spChg chg="del">
          <ac:chgData name="Maica Rodriguez" userId="22700e9292cc40e1" providerId="LiveId" clId="{99578D7A-3509-7444-83B7-84B20006C7A5}" dt="2024-08-23T22:50:41.560" v="99" actId="478"/>
          <ac:spMkLst>
            <pc:docMk/>
            <pc:sldMk cId="293109613" sldId="263"/>
            <ac:spMk id="3" creationId="{1A68CD4C-6252-6D8B-B2F8-B47542B304C8}"/>
          </ac:spMkLst>
        </pc:spChg>
        <pc:spChg chg="add mod">
          <ac:chgData name="Maica Rodriguez" userId="22700e9292cc40e1" providerId="LiveId" clId="{99578D7A-3509-7444-83B7-84B20006C7A5}" dt="2024-08-23T23:00:41.679" v="268" actId="1076"/>
          <ac:spMkLst>
            <pc:docMk/>
            <pc:sldMk cId="293109613" sldId="263"/>
            <ac:spMk id="4" creationId="{9923DA35-AC1F-BF98-6BB6-0D9560C70D3B}"/>
          </ac:spMkLst>
        </pc:spChg>
        <pc:spChg chg="add mod">
          <ac:chgData name="Maica Rodriguez" userId="22700e9292cc40e1" providerId="LiveId" clId="{99578D7A-3509-7444-83B7-84B20006C7A5}" dt="2024-08-23T23:01:27.406" v="273" actId="1076"/>
          <ac:spMkLst>
            <pc:docMk/>
            <pc:sldMk cId="293109613" sldId="263"/>
            <ac:spMk id="6" creationId="{0BA0B408-C71B-9754-6E97-E02270C30023}"/>
          </ac:spMkLst>
        </pc:spChg>
        <pc:spChg chg="add mod">
          <ac:chgData name="Maica Rodriguez" userId="22700e9292cc40e1" providerId="LiveId" clId="{99578D7A-3509-7444-83B7-84B20006C7A5}" dt="2024-08-23T23:01:50.701" v="275" actId="1076"/>
          <ac:spMkLst>
            <pc:docMk/>
            <pc:sldMk cId="293109613" sldId="263"/>
            <ac:spMk id="7" creationId="{176C378B-13D4-F363-46CD-BCC842DB2785}"/>
          </ac:spMkLst>
        </pc:spChg>
        <pc:picChg chg="add mod">
          <ac:chgData name="Maica Rodriguez" userId="22700e9292cc40e1" providerId="LiveId" clId="{99578D7A-3509-7444-83B7-84B20006C7A5}" dt="2024-08-23T23:02:11.273" v="281" actId="14100"/>
          <ac:picMkLst>
            <pc:docMk/>
            <pc:sldMk cId="293109613" sldId="263"/>
            <ac:picMk id="5" creationId="{25299A06-C8DD-2232-A2F7-9C1D1EF133BF}"/>
          </ac:picMkLst>
        </pc:picChg>
        <pc:picChg chg="add mod">
          <ac:chgData name="Maica Rodriguez" userId="22700e9292cc40e1" providerId="LiveId" clId="{99578D7A-3509-7444-83B7-84B20006C7A5}" dt="2024-08-24T12:28:45.064" v="873" actId="14100"/>
          <ac:picMkLst>
            <pc:docMk/>
            <pc:sldMk cId="293109613" sldId="263"/>
            <ac:picMk id="8" creationId="{0455CC8E-FED0-3DDE-92C9-FB96EC6E6A6A}"/>
          </ac:picMkLst>
        </pc:picChg>
      </pc:sldChg>
      <pc:sldChg chg="addSp delSp modSp new mod ord setBg">
        <pc:chgData name="Maica Rodriguez" userId="22700e9292cc40e1" providerId="LiveId" clId="{99578D7A-3509-7444-83B7-84B20006C7A5}" dt="2024-08-24T12:30:18.065" v="876" actId="1076"/>
        <pc:sldMkLst>
          <pc:docMk/>
          <pc:sldMk cId="3053257733" sldId="264"/>
        </pc:sldMkLst>
        <pc:spChg chg="del">
          <ac:chgData name="Maica Rodriguez" userId="22700e9292cc40e1" providerId="LiveId" clId="{99578D7A-3509-7444-83B7-84B20006C7A5}" dt="2024-08-23T23:06:11.320" v="283" actId="478"/>
          <ac:spMkLst>
            <pc:docMk/>
            <pc:sldMk cId="3053257733" sldId="264"/>
            <ac:spMk id="2" creationId="{396EA07B-E80C-C0A3-ABB7-181630AA8A7A}"/>
          </ac:spMkLst>
        </pc:spChg>
        <pc:spChg chg="del">
          <ac:chgData name="Maica Rodriguez" userId="22700e9292cc40e1" providerId="LiveId" clId="{99578D7A-3509-7444-83B7-84B20006C7A5}" dt="2024-08-23T23:06:13.829" v="284" actId="478"/>
          <ac:spMkLst>
            <pc:docMk/>
            <pc:sldMk cId="3053257733" sldId="264"/>
            <ac:spMk id="3" creationId="{B2001BC3-72F9-AD84-DB72-316564550F5D}"/>
          </ac:spMkLst>
        </pc:spChg>
        <pc:picChg chg="add del mod ord">
          <ac:chgData name="Maica Rodriguez" userId="22700e9292cc40e1" providerId="LiveId" clId="{99578D7A-3509-7444-83B7-84B20006C7A5}" dt="2024-08-23T23:07:32.518" v="300" actId="478"/>
          <ac:picMkLst>
            <pc:docMk/>
            <pc:sldMk cId="3053257733" sldId="264"/>
            <ac:picMk id="4" creationId="{54E5FC21-35F4-77F7-9685-C442AEB9BF80}"/>
          </ac:picMkLst>
        </pc:picChg>
        <pc:picChg chg="add mod">
          <ac:chgData name="Maica Rodriguez" userId="22700e9292cc40e1" providerId="LiveId" clId="{99578D7A-3509-7444-83B7-84B20006C7A5}" dt="2024-08-23T23:08:13.129" v="312" actId="14100"/>
          <ac:picMkLst>
            <pc:docMk/>
            <pc:sldMk cId="3053257733" sldId="264"/>
            <ac:picMk id="5" creationId="{2DF265A7-7564-EC7A-559C-3E1338D03476}"/>
          </ac:picMkLst>
        </pc:picChg>
      </pc:sldChg>
      <pc:sldChg chg="addSp delSp modSp new ord">
        <pc:chgData name="Maica Rodriguez" userId="22700e9292cc40e1" providerId="LiveId" clId="{99578D7A-3509-7444-83B7-84B20006C7A5}" dt="2024-08-24T12:30:27.451" v="877" actId="1076"/>
        <pc:sldMkLst>
          <pc:docMk/>
          <pc:sldMk cId="858258246" sldId="265"/>
        </pc:sldMkLst>
        <pc:spChg chg="del">
          <ac:chgData name="Maica Rodriguez" userId="22700e9292cc40e1" providerId="LiveId" clId="{99578D7A-3509-7444-83B7-84B20006C7A5}" dt="2024-08-23T23:08:31.058" v="315" actId="478"/>
          <ac:spMkLst>
            <pc:docMk/>
            <pc:sldMk cId="858258246" sldId="265"/>
            <ac:spMk id="2" creationId="{7714DDE9-C597-5EDD-3EB8-79F922FFB976}"/>
          </ac:spMkLst>
        </pc:spChg>
        <pc:spChg chg="del">
          <ac:chgData name="Maica Rodriguez" userId="22700e9292cc40e1" providerId="LiveId" clId="{99578D7A-3509-7444-83B7-84B20006C7A5}" dt="2024-08-23T23:08:28.714" v="314" actId="478"/>
          <ac:spMkLst>
            <pc:docMk/>
            <pc:sldMk cId="858258246" sldId="265"/>
            <ac:spMk id="3" creationId="{370CFA97-008F-1FED-504D-CB5769CA5111}"/>
          </ac:spMkLst>
        </pc:spChg>
        <pc:picChg chg="add mod">
          <ac:chgData name="Maica Rodriguez" userId="22700e9292cc40e1" providerId="LiveId" clId="{99578D7A-3509-7444-83B7-84B20006C7A5}" dt="2024-08-23T23:09:03.359" v="323" actId="14100"/>
          <ac:picMkLst>
            <pc:docMk/>
            <pc:sldMk cId="858258246" sldId="265"/>
            <ac:picMk id="4" creationId="{89A72FE3-0B77-971C-6F9A-EF54D2941EE9}"/>
          </ac:picMkLst>
        </pc:picChg>
      </pc:sldChg>
      <pc:sldChg chg="modSp new ord">
        <pc:chgData name="Maica Rodriguez" userId="22700e9292cc40e1" providerId="LiveId" clId="{99578D7A-3509-7444-83B7-84B20006C7A5}" dt="2024-08-25T19:39:06.067" v="2529" actId="1076"/>
        <pc:sldMkLst>
          <pc:docMk/>
          <pc:sldMk cId="1941774545" sldId="266"/>
        </pc:sldMkLst>
        <pc:spChg chg="mod">
          <ac:chgData name="Maica Rodriguez" userId="22700e9292cc40e1" providerId="LiveId" clId="{99578D7A-3509-7444-83B7-84B20006C7A5}" dt="2024-08-25T19:39:06.067" v="2529" actId="1076"/>
          <ac:spMkLst>
            <pc:docMk/>
            <pc:sldMk cId="1941774545" sldId="266"/>
            <ac:spMk id="2" creationId="{27F0F9DC-BB65-4A7E-30AC-24E4141AB321}"/>
          </ac:spMkLst>
        </pc:spChg>
        <pc:spChg chg="mod">
          <ac:chgData name="Maica Rodriguez" userId="22700e9292cc40e1" providerId="LiveId" clId="{99578D7A-3509-7444-83B7-84B20006C7A5}" dt="2024-08-25T19:39:00.597" v="2527" actId="1076"/>
          <ac:spMkLst>
            <pc:docMk/>
            <pc:sldMk cId="1941774545" sldId="266"/>
            <ac:spMk id="3" creationId="{6315A064-AA35-F2F5-8A22-6330018FA298}"/>
          </ac:spMkLst>
        </pc:spChg>
      </pc:sldChg>
      <pc:sldChg chg="modSp new ord">
        <pc:chgData name="Maica Rodriguez" userId="22700e9292cc40e1" providerId="LiveId" clId="{99578D7A-3509-7444-83B7-84B20006C7A5}" dt="2024-08-24T12:32:33.919" v="884" actId="20577"/>
        <pc:sldMkLst>
          <pc:docMk/>
          <pc:sldMk cId="2837651959" sldId="267"/>
        </pc:sldMkLst>
        <pc:spChg chg="mod">
          <ac:chgData name="Maica Rodriguez" userId="22700e9292cc40e1" providerId="LiveId" clId="{99578D7A-3509-7444-83B7-84B20006C7A5}" dt="2024-08-24T12:32:33.919" v="884" actId="20577"/>
          <ac:spMkLst>
            <pc:docMk/>
            <pc:sldMk cId="2837651959" sldId="267"/>
            <ac:spMk id="2" creationId="{5CD206E6-AD2A-F9F3-1ACF-3E65363A4A37}"/>
          </ac:spMkLst>
        </pc:spChg>
        <pc:spChg chg="mod">
          <ac:chgData name="Maica Rodriguez" userId="22700e9292cc40e1" providerId="LiveId" clId="{99578D7A-3509-7444-83B7-84B20006C7A5}" dt="2024-08-24T12:32:15.492" v="883" actId="12"/>
          <ac:spMkLst>
            <pc:docMk/>
            <pc:sldMk cId="2837651959" sldId="267"/>
            <ac:spMk id="3" creationId="{B4EFD35D-B5AA-7A54-DCC7-83CC957F91C1}"/>
          </ac:spMkLst>
        </pc:spChg>
      </pc:sldChg>
      <pc:sldChg chg="modSp new ord">
        <pc:chgData name="Maica Rodriguez" userId="22700e9292cc40e1" providerId="LiveId" clId="{99578D7A-3509-7444-83B7-84B20006C7A5}" dt="2024-08-24T11:36:16.892" v="681" actId="1076"/>
        <pc:sldMkLst>
          <pc:docMk/>
          <pc:sldMk cId="995373641" sldId="268"/>
        </pc:sldMkLst>
        <pc:spChg chg="mod">
          <ac:chgData name="Maica Rodriguez" userId="22700e9292cc40e1" providerId="LiveId" clId="{99578D7A-3509-7444-83B7-84B20006C7A5}" dt="2024-08-24T11:35:29.001" v="679" actId="1076"/>
          <ac:spMkLst>
            <pc:docMk/>
            <pc:sldMk cId="995373641" sldId="268"/>
            <ac:spMk id="2" creationId="{000C3376-3C21-57EC-4238-ED97517C0A7B}"/>
          </ac:spMkLst>
        </pc:spChg>
        <pc:spChg chg="mod">
          <ac:chgData name="Maica Rodriguez" userId="22700e9292cc40e1" providerId="LiveId" clId="{99578D7A-3509-7444-83B7-84B20006C7A5}" dt="2024-08-24T11:27:26.759" v="524" actId="27636"/>
          <ac:spMkLst>
            <pc:docMk/>
            <pc:sldMk cId="995373641" sldId="268"/>
            <ac:spMk id="3" creationId="{565ED8A5-2D8E-0A23-7E1D-938B543A99C3}"/>
          </ac:spMkLst>
        </pc:spChg>
      </pc:sldChg>
      <pc:sldChg chg="modSp new ord">
        <pc:chgData name="Maica Rodriguez" userId="22700e9292cc40e1" providerId="LiveId" clId="{99578D7A-3509-7444-83B7-84B20006C7A5}" dt="2024-08-24T17:32:36.039" v="1946" actId="20577"/>
        <pc:sldMkLst>
          <pc:docMk/>
          <pc:sldMk cId="2325290136" sldId="269"/>
        </pc:sldMkLst>
        <pc:spChg chg="mod">
          <ac:chgData name="Maica Rodriguez" userId="22700e9292cc40e1" providerId="LiveId" clId="{99578D7A-3509-7444-83B7-84B20006C7A5}" dt="2024-08-24T17:32:36.039" v="1946" actId="20577"/>
          <ac:spMkLst>
            <pc:docMk/>
            <pc:sldMk cId="2325290136" sldId="269"/>
            <ac:spMk id="2" creationId="{7DBC8108-70FB-9F17-7C62-9098C79AFD16}"/>
          </ac:spMkLst>
        </pc:spChg>
        <pc:spChg chg="mod">
          <ac:chgData name="Maica Rodriguez" userId="22700e9292cc40e1" providerId="LiveId" clId="{99578D7A-3509-7444-83B7-84B20006C7A5}" dt="2024-08-24T11:32:53.034" v="665" actId="14100"/>
          <ac:spMkLst>
            <pc:docMk/>
            <pc:sldMk cId="2325290136" sldId="269"/>
            <ac:spMk id="3" creationId="{8572CB02-9804-F7B3-DBDC-FBBDAA824470}"/>
          </ac:spMkLst>
        </pc:spChg>
      </pc:sldChg>
      <pc:sldChg chg="addSp delSp modSp new ord">
        <pc:chgData name="Maica Rodriguez" userId="22700e9292cc40e1" providerId="LiveId" clId="{99578D7A-3509-7444-83B7-84B20006C7A5}" dt="2024-08-24T17:31:57.352" v="1928" actId="20577"/>
        <pc:sldMkLst>
          <pc:docMk/>
          <pc:sldMk cId="1892249751" sldId="270"/>
        </pc:sldMkLst>
        <pc:spChg chg="del">
          <ac:chgData name="Maica Rodriguez" userId="22700e9292cc40e1" providerId="LiveId" clId="{99578D7A-3509-7444-83B7-84B20006C7A5}" dt="2024-08-24T11:34:02.370" v="667" actId="478"/>
          <ac:spMkLst>
            <pc:docMk/>
            <pc:sldMk cId="1892249751" sldId="270"/>
            <ac:spMk id="2" creationId="{568BF183-924F-51B5-3167-7D0808025030}"/>
          </ac:spMkLst>
        </pc:spChg>
        <pc:spChg chg="del">
          <ac:chgData name="Maica Rodriguez" userId="22700e9292cc40e1" providerId="LiveId" clId="{99578D7A-3509-7444-83B7-84B20006C7A5}" dt="2024-08-24T11:34:05.845" v="668" actId="478"/>
          <ac:spMkLst>
            <pc:docMk/>
            <pc:sldMk cId="1892249751" sldId="270"/>
            <ac:spMk id="3" creationId="{FE3FD363-5B63-C694-4989-1FEE1B3BF646}"/>
          </ac:spMkLst>
        </pc:spChg>
        <pc:spChg chg="add mod">
          <ac:chgData name="Maica Rodriguez" userId="22700e9292cc40e1" providerId="LiveId" clId="{99578D7A-3509-7444-83B7-84B20006C7A5}" dt="2024-08-24T17:31:57.352" v="1928" actId="20577"/>
          <ac:spMkLst>
            <pc:docMk/>
            <pc:sldMk cId="1892249751" sldId="270"/>
            <ac:spMk id="5" creationId="{5E5DD3E2-4BF5-BAF1-FD14-CA98023910A5}"/>
          </ac:spMkLst>
        </pc:spChg>
        <pc:spChg chg="add mod">
          <ac:chgData name="Maica Rodriguez" userId="22700e9292cc40e1" providerId="LiveId" clId="{99578D7A-3509-7444-83B7-84B20006C7A5}" dt="2024-08-24T11:35:06.669" v="678" actId="1076"/>
          <ac:spMkLst>
            <pc:docMk/>
            <pc:sldMk cId="1892249751" sldId="270"/>
            <ac:spMk id="7" creationId="{52317030-9A3B-EC89-3424-24301422682C}"/>
          </ac:spMkLst>
        </pc:spChg>
      </pc:sldChg>
      <pc:sldChg chg="modSp new ord">
        <pc:chgData name="Maica Rodriguez" userId="22700e9292cc40e1" providerId="LiveId" clId="{99578D7A-3509-7444-83B7-84B20006C7A5}" dt="2024-08-28T19:44:01.337" v="5278" actId="207"/>
        <pc:sldMkLst>
          <pc:docMk/>
          <pc:sldMk cId="3874931156" sldId="271"/>
        </pc:sldMkLst>
        <pc:spChg chg="mod">
          <ac:chgData name="Maica Rodriguez" userId="22700e9292cc40e1" providerId="LiveId" clId="{99578D7A-3509-7444-83B7-84B20006C7A5}" dt="2024-08-24T17:25:12.275" v="1886" actId="14100"/>
          <ac:spMkLst>
            <pc:docMk/>
            <pc:sldMk cId="3874931156" sldId="271"/>
            <ac:spMk id="2" creationId="{1F835224-2E2A-A175-EFD0-2A2B623EC10A}"/>
          </ac:spMkLst>
        </pc:spChg>
        <pc:spChg chg="mod">
          <ac:chgData name="Maica Rodriguez" userId="22700e9292cc40e1" providerId="LiveId" clId="{99578D7A-3509-7444-83B7-84B20006C7A5}" dt="2024-08-28T19:44:01.337" v="5278" actId="207"/>
          <ac:spMkLst>
            <pc:docMk/>
            <pc:sldMk cId="3874931156" sldId="271"/>
            <ac:spMk id="3" creationId="{A8047762-B673-3235-6514-3F8330F672CB}"/>
          </ac:spMkLst>
        </pc:spChg>
      </pc:sldChg>
      <pc:sldChg chg="modSp add ord">
        <pc:chgData name="Maica Rodriguez" userId="22700e9292cc40e1" providerId="LiveId" clId="{99578D7A-3509-7444-83B7-84B20006C7A5}" dt="2024-08-24T17:32:25.410" v="1940" actId="20577"/>
        <pc:sldMkLst>
          <pc:docMk/>
          <pc:sldMk cId="284901361" sldId="272"/>
        </pc:sldMkLst>
        <pc:spChg chg="mod">
          <ac:chgData name="Maica Rodriguez" userId="22700e9292cc40e1" providerId="LiveId" clId="{99578D7A-3509-7444-83B7-84B20006C7A5}" dt="2024-08-24T17:32:25.410" v="1940" actId="20577"/>
          <ac:spMkLst>
            <pc:docMk/>
            <pc:sldMk cId="284901361" sldId="272"/>
            <ac:spMk id="5" creationId="{5E5DD3E2-4BF5-BAF1-FD14-CA98023910A5}"/>
          </ac:spMkLst>
        </pc:spChg>
      </pc:sldChg>
      <pc:sldChg chg="modSp new ord">
        <pc:chgData name="Maica Rodriguez" userId="22700e9292cc40e1" providerId="LiveId" clId="{99578D7A-3509-7444-83B7-84B20006C7A5}" dt="2024-08-28T20:26:21.082" v="5313" actId="1076"/>
        <pc:sldMkLst>
          <pc:docMk/>
          <pc:sldMk cId="1807382237" sldId="273"/>
        </pc:sldMkLst>
        <pc:spChg chg="mod">
          <ac:chgData name="Maica Rodriguez" userId="22700e9292cc40e1" providerId="LiveId" clId="{99578D7A-3509-7444-83B7-84B20006C7A5}" dt="2024-08-24T12:25:06.578" v="820" actId="255"/>
          <ac:spMkLst>
            <pc:docMk/>
            <pc:sldMk cId="1807382237" sldId="273"/>
            <ac:spMk id="2" creationId="{3D230F3E-7913-70D4-E3FA-893F29E822F0}"/>
          </ac:spMkLst>
        </pc:spChg>
        <pc:spChg chg="mod">
          <ac:chgData name="Maica Rodriguez" userId="22700e9292cc40e1" providerId="LiveId" clId="{99578D7A-3509-7444-83B7-84B20006C7A5}" dt="2024-08-28T20:26:21.082" v="5313" actId="1076"/>
          <ac:spMkLst>
            <pc:docMk/>
            <pc:sldMk cId="1807382237" sldId="273"/>
            <ac:spMk id="3" creationId="{88D2B247-8B87-0F1C-D73E-577FDB14283C}"/>
          </ac:spMkLst>
        </pc:spChg>
      </pc:sldChg>
      <pc:sldChg chg="delSp modSp new">
        <pc:chgData name="Maica Rodriguez" userId="22700e9292cc40e1" providerId="LiveId" clId="{99578D7A-3509-7444-83B7-84B20006C7A5}" dt="2024-08-24T12:39:44.442" v="921" actId="255"/>
        <pc:sldMkLst>
          <pc:docMk/>
          <pc:sldMk cId="3761620160" sldId="274"/>
        </pc:sldMkLst>
        <pc:spChg chg="mod">
          <ac:chgData name="Maica Rodriguez" userId="22700e9292cc40e1" providerId="LiveId" clId="{99578D7A-3509-7444-83B7-84B20006C7A5}" dt="2024-08-24T12:39:44.442" v="921" actId="255"/>
          <ac:spMkLst>
            <pc:docMk/>
            <pc:sldMk cId="3761620160" sldId="274"/>
            <ac:spMk id="2" creationId="{8DA2EB90-63A1-3C1A-0C10-FA17EB3CD8B9}"/>
          </ac:spMkLst>
        </pc:spChg>
        <pc:spChg chg="del">
          <ac:chgData name="Maica Rodriguez" userId="22700e9292cc40e1" providerId="LiveId" clId="{99578D7A-3509-7444-83B7-84B20006C7A5}" dt="2024-08-24T12:34:19.872" v="886" actId="478"/>
          <ac:spMkLst>
            <pc:docMk/>
            <pc:sldMk cId="3761620160" sldId="274"/>
            <ac:spMk id="3" creationId="{2B82634F-8157-BDB9-44B1-877D167154F2}"/>
          </ac:spMkLst>
        </pc:spChg>
      </pc:sldChg>
      <pc:sldChg chg="addSp delSp modSp new">
        <pc:chgData name="Maica Rodriguez" userId="22700e9292cc40e1" providerId="LiveId" clId="{99578D7A-3509-7444-83B7-84B20006C7A5}" dt="2024-08-24T15:35:38.850" v="1495" actId="14100"/>
        <pc:sldMkLst>
          <pc:docMk/>
          <pc:sldMk cId="4040649882" sldId="275"/>
        </pc:sldMkLst>
        <pc:spChg chg="mod">
          <ac:chgData name="Maica Rodriguez" userId="22700e9292cc40e1" providerId="LiveId" clId="{99578D7A-3509-7444-83B7-84B20006C7A5}" dt="2024-08-24T14:52:40.859" v="1074" actId="14100"/>
          <ac:spMkLst>
            <pc:docMk/>
            <pc:sldMk cId="4040649882" sldId="275"/>
            <ac:spMk id="2" creationId="{DFC2CD6D-7656-67CF-681E-CCEAB12F9F7B}"/>
          </ac:spMkLst>
        </pc:spChg>
        <pc:spChg chg="mod">
          <ac:chgData name="Maica Rodriguez" userId="22700e9292cc40e1" providerId="LiveId" clId="{99578D7A-3509-7444-83B7-84B20006C7A5}" dt="2024-08-24T15:35:38.850" v="1495" actId="14100"/>
          <ac:spMkLst>
            <pc:docMk/>
            <pc:sldMk cId="4040649882" sldId="275"/>
            <ac:spMk id="3" creationId="{C0564C8B-5530-6354-158C-C6AC93952C7B}"/>
          </ac:spMkLst>
        </pc:spChg>
        <pc:picChg chg="add del mod">
          <ac:chgData name="Maica Rodriguez" userId="22700e9292cc40e1" providerId="LiveId" clId="{99578D7A-3509-7444-83B7-84B20006C7A5}" dt="2024-08-24T12:48:19.266" v="1000" actId="478"/>
          <ac:picMkLst>
            <pc:docMk/>
            <pc:sldMk cId="4040649882" sldId="275"/>
            <ac:picMk id="4" creationId="{11B5A650-7DC2-1F17-1543-63606A286B4D}"/>
          </ac:picMkLst>
        </pc:picChg>
        <pc:picChg chg="add mod">
          <ac:chgData name="Maica Rodriguez" userId="22700e9292cc40e1" providerId="LiveId" clId="{99578D7A-3509-7444-83B7-84B20006C7A5}" dt="2024-08-24T12:49:21.540" v="1009" actId="14100"/>
          <ac:picMkLst>
            <pc:docMk/>
            <pc:sldMk cId="4040649882" sldId="275"/>
            <ac:picMk id="5" creationId="{8B04679C-2E05-D260-2162-64995D9DA655}"/>
          </ac:picMkLst>
        </pc:picChg>
      </pc:sldChg>
      <pc:sldChg chg="addSp delSp modSp new mod setBg">
        <pc:chgData name="Maica Rodriguez" userId="22700e9292cc40e1" providerId="LiveId" clId="{99578D7A-3509-7444-83B7-84B20006C7A5}" dt="2024-08-24T17:30:55.503" v="1920" actId="14100"/>
        <pc:sldMkLst>
          <pc:docMk/>
          <pc:sldMk cId="3684765234" sldId="276"/>
        </pc:sldMkLst>
        <pc:spChg chg="del">
          <ac:chgData name="Maica Rodriguez" userId="22700e9292cc40e1" providerId="LiveId" clId="{99578D7A-3509-7444-83B7-84B20006C7A5}" dt="2024-08-24T14:56:24.294" v="1076" actId="478"/>
          <ac:spMkLst>
            <pc:docMk/>
            <pc:sldMk cId="3684765234" sldId="276"/>
            <ac:spMk id="2" creationId="{A53B2606-0585-428D-02A7-13B3E0D8D196}"/>
          </ac:spMkLst>
        </pc:spChg>
        <pc:spChg chg="del">
          <ac:chgData name="Maica Rodriguez" userId="22700e9292cc40e1" providerId="LiveId" clId="{99578D7A-3509-7444-83B7-84B20006C7A5}" dt="2024-08-24T14:56:27.229" v="1077" actId="478"/>
          <ac:spMkLst>
            <pc:docMk/>
            <pc:sldMk cId="3684765234" sldId="276"/>
            <ac:spMk id="3" creationId="{FE204979-4F87-58C2-32D4-B32570084673}"/>
          </ac:spMkLst>
        </pc:spChg>
        <pc:spChg chg="add del">
          <ac:chgData name="Maica Rodriguez" userId="22700e9292cc40e1" providerId="LiveId" clId="{99578D7A-3509-7444-83B7-84B20006C7A5}" dt="2024-08-24T15:09:36.941" v="1146" actId="26606"/>
          <ac:spMkLst>
            <pc:docMk/>
            <pc:sldMk cId="3684765234" sldId="276"/>
            <ac:spMk id="13" creationId="{42A4FC2C-047E-45A5-965D-8E1E3BF09BC6}"/>
          </ac:spMkLst>
        </pc:spChg>
        <pc:picChg chg="add del mod">
          <ac:chgData name="Maica Rodriguez" userId="22700e9292cc40e1" providerId="LiveId" clId="{99578D7A-3509-7444-83B7-84B20006C7A5}" dt="2024-08-24T14:56:55.836" v="1085" actId="478"/>
          <ac:picMkLst>
            <pc:docMk/>
            <pc:sldMk cId="3684765234" sldId="276"/>
            <ac:picMk id="4" creationId="{57B6AD18-D6E2-FDA8-CAB7-0297812F646C}"/>
          </ac:picMkLst>
        </pc:picChg>
        <pc:picChg chg="add del">
          <ac:chgData name="Maica Rodriguez" userId="22700e9292cc40e1" providerId="LiveId" clId="{99578D7A-3509-7444-83B7-84B20006C7A5}" dt="2024-08-24T17:29:37.509" v="1913" actId="22"/>
          <ac:picMkLst>
            <pc:docMk/>
            <pc:sldMk cId="3684765234" sldId="276"/>
            <ac:picMk id="4" creationId="{5C05C479-F4A5-B527-4748-C9D68C1E3B50}"/>
          </ac:picMkLst>
        </pc:picChg>
        <pc:picChg chg="add mod ord">
          <ac:chgData name="Maica Rodriguez" userId="22700e9292cc40e1" providerId="LiveId" clId="{99578D7A-3509-7444-83B7-84B20006C7A5}" dt="2024-08-24T17:29:47.182" v="1915" actId="14100"/>
          <ac:picMkLst>
            <pc:docMk/>
            <pc:sldMk cId="3684765234" sldId="276"/>
            <ac:picMk id="5" creationId="{70BDAE22-8D3E-BE0F-8CFF-5C77AB9C8AEE}"/>
          </ac:picMkLst>
        </pc:picChg>
        <pc:picChg chg="add mod">
          <ac:chgData name="Maica Rodriguez" userId="22700e9292cc40e1" providerId="LiveId" clId="{99578D7A-3509-7444-83B7-84B20006C7A5}" dt="2024-08-24T15:39:24.072" v="1498" actId="14100"/>
          <ac:picMkLst>
            <pc:docMk/>
            <pc:sldMk cId="3684765234" sldId="276"/>
            <ac:picMk id="6" creationId="{0C6AB02C-3EB6-A006-3552-12FFEBA3EF03}"/>
          </ac:picMkLst>
        </pc:picChg>
        <pc:picChg chg="add mod">
          <ac:chgData name="Maica Rodriguez" userId="22700e9292cc40e1" providerId="LiveId" clId="{99578D7A-3509-7444-83B7-84B20006C7A5}" dt="2024-08-24T17:30:55.503" v="1920" actId="14100"/>
          <ac:picMkLst>
            <pc:docMk/>
            <pc:sldMk cId="3684765234" sldId="276"/>
            <ac:picMk id="7" creationId="{61155ED3-F333-1E98-4F89-FAD2DDE8266C}"/>
          </ac:picMkLst>
        </pc:picChg>
        <pc:picChg chg="add mod">
          <ac:chgData name="Maica Rodriguez" userId="22700e9292cc40e1" providerId="LiveId" clId="{99578D7A-3509-7444-83B7-84B20006C7A5}" dt="2024-08-24T17:30:40.729" v="1919" actId="14100"/>
          <ac:picMkLst>
            <pc:docMk/>
            <pc:sldMk cId="3684765234" sldId="276"/>
            <ac:picMk id="8" creationId="{3FE38E7D-1B5D-A33C-8C09-FC69E4C576A8}"/>
          </ac:picMkLst>
        </pc:picChg>
      </pc:sldChg>
      <pc:sldChg chg="modSp new del ord">
        <pc:chgData name="Maica Rodriguez" userId="22700e9292cc40e1" providerId="LiveId" clId="{99578D7A-3509-7444-83B7-84B20006C7A5}" dt="2024-08-24T17:34:53.269" v="1962" actId="2696"/>
        <pc:sldMkLst>
          <pc:docMk/>
          <pc:sldMk cId="96989911" sldId="277"/>
        </pc:sldMkLst>
        <pc:spChg chg="mod">
          <ac:chgData name="Maica Rodriguez" userId="22700e9292cc40e1" providerId="LiveId" clId="{99578D7A-3509-7444-83B7-84B20006C7A5}" dt="2024-08-24T15:26:03.537" v="1422" actId="13900"/>
          <ac:spMkLst>
            <pc:docMk/>
            <pc:sldMk cId="96989911" sldId="277"/>
            <ac:spMk id="2" creationId="{2B7EA907-E241-49BB-960D-351600B9F7CA}"/>
          </ac:spMkLst>
        </pc:spChg>
        <pc:spChg chg="mod">
          <ac:chgData name="Maica Rodriguez" userId="22700e9292cc40e1" providerId="LiveId" clId="{99578D7A-3509-7444-83B7-84B20006C7A5}" dt="2024-08-24T15:18:15.292" v="1347" actId="1076"/>
          <ac:spMkLst>
            <pc:docMk/>
            <pc:sldMk cId="96989911" sldId="277"/>
            <ac:spMk id="3" creationId="{42685C2A-E28F-AD27-3529-AE811E7281F3}"/>
          </ac:spMkLst>
        </pc:spChg>
      </pc:sldChg>
      <pc:sldChg chg="addSp delSp modSp new mod setBg">
        <pc:chgData name="Maica Rodriguez" userId="22700e9292cc40e1" providerId="LiveId" clId="{99578D7A-3509-7444-83B7-84B20006C7A5}" dt="2024-08-24T15:35:05.582" v="1494" actId="14100"/>
        <pc:sldMkLst>
          <pc:docMk/>
          <pc:sldMk cId="1313849599" sldId="278"/>
        </pc:sldMkLst>
        <pc:spChg chg="del">
          <ac:chgData name="Maica Rodriguez" userId="22700e9292cc40e1" providerId="LiveId" clId="{99578D7A-3509-7444-83B7-84B20006C7A5}" dt="2024-08-24T15:22:15.461" v="1368" actId="478"/>
          <ac:spMkLst>
            <pc:docMk/>
            <pc:sldMk cId="1313849599" sldId="278"/>
            <ac:spMk id="2" creationId="{AD9E9435-7785-F297-051A-49203D23D88C}"/>
          </ac:spMkLst>
        </pc:spChg>
        <pc:spChg chg="del">
          <ac:chgData name="Maica Rodriguez" userId="22700e9292cc40e1" providerId="LiveId" clId="{99578D7A-3509-7444-83B7-84B20006C7A5}" dt="2024-08-24T15:22:11.854" v="1367" actId="478"/>
          <ac:spMkLst>
            <pc:docMk/>
            <pc:sldMk cId="1313849599" sldId="278"/>
            <ac:spMk id="3" creationId="{6692F155-9DFD-776C-0D0E-B106BF30FE86}"/>
          </ac:spMkLst>
        </pc:spChg>
        <pc:spChg chg="add del">
          <ac:chgData name="Maica Rodriguez" userId="22700e9292cc40e1" providerId="LiveId" clId="{99578D7A-3509-7444-83B7-84B20006C7A5}" dt="2024-08-24T15:22:47.047" v="1371" actId="26606"/>
          <ac:spMkLst>
            <pc:docMk/>
            <pc:sldMk cId="1313849599" sldId="278"/>
            <ac:spMk id="10" creationId="{A169D286-F4D7-4C8B-A6BD-D05384C7F1D8}"/>
          </ac:spMkLst>
        </pc:spChg>
        <pc:spChg chg="add del">
          <ac:chgData name="Maica Rodriguez" userId="22700e9292cc40e1" providerId="LiveId" clId="{99578D7A-3509-7444-83B7-84B20006C7A5}" dt="2024-08-24T15:22:47.047" v="1371" actId="26606"/>
          <ac:spMkLst>
            <pc:docMk/>
            <pc:sldMk cId="1313849599" sldId="278"/>
            <ac:spMk id="12" creationId="{39E8235E-135E-4261-8F54-2B316E493C42}"/>
          </ac:spMkLst>
        </pc:spChg>
        <pc:spChg chg="add del">
          <ac:chgData name="Maica Rodriguez" userId="22700e9292cc40e1" providerId="LiveId" clId="{99578D7A-3509-7444-83B7-84B20006C7A5}" dt="2024-08-24T15:22:47.047" v="1371" actId="26606"/>
          <ac:spMkLst>
            <pc:docMk/>
            <pc:sldMk cId="1313849599" sldId="278"/>
            <ac:spMk id="14" creationId="{D4ED8EC3-4D57-4620-93CE-4E6661F09A3E}"/>
          </ac:spMkLst>
        </pc:spChg>
        <pc:spChg chg="add del">
          <ac:chgData name="Maica Rodriguez" userId="22700e9292cc40e1" providerId="LiveId" clId="{99578D7A-3509-7444-83B7-84B20006C7A5}" dt="2024-08-24T15:22:47.047" v="1371" actId="26606"/>
          <ac:spMkLst>
            <pc:docMk/>
            <pc:sldMk cId="1313849599" sldId="278"/>
            <ac:spMk id="16" creationId="{83BCB34A-2F40-4F41-8488-A134C1C155B7}"/>
          </ac:spMkLst>
        </pc:spChg>
        <pc:spChg chg="add del">
          <ac:chgData name="Maica Rodriguez" userId="22700e9292cc40e1" providerId="LiveId" clId="{99578D7A-3509-7444-83B7-84B20006C7A5}" dt="2024-08-24T15:22:47.047" v="1371" actId="26606"/>
          <ac:spMkLst>
            <pc:docMk/>
            <pc:sldMk cId="1313849599" sldId="278"/>
            <ac:spMk id="18" creationId="{F78382DC-4207-465E-B379-1E16448AA222}"/>
          </ac:spMkLst>
        </pc:spChg>
        <pc:spChg chg="add del">
          <ac:chgData name="Maica Rodriguez" userId="22700e9292cc40e1" providerId="LiveId" clId="{99578D7A-3509-7444-83B7-84B20006C7A5}" dt="2024-08-24T15:22:49.345" v="1373" actId="26606"/>
          <ac:spMkLst>
            <pc:docMk/>
            <pc:sldMk cId="1313849599" sldId="278"/>
            <ac:spMk id="20" creationId="{854ECEBE-9353-406C-9313-02A517A310EF}"/>
          </ac:spMkLst>
        </pc:spChg>
        <pc:spChg chg="add del">
          <ac:chgData name="Maica Rodriguez" userId="22700e9292cc40e1" providerId="LiveId" clId="{99578D7A-3509-7444-83B7-84B20006C7A5}" dt="2024-08-24T15:22:49.345" v="1373" actId="26606"/>
          <ac:spMkLst>
            <pc:docMk/>
            <pc:sldMk cId="1313849599" sldId="278"/>
            <ac:spMk id="21" creationId="{71A74C97-ECC4-4C3A-988A-A72C1F8BBAC8}"/>
          </ac:spMkLst>
        </pc:spChg>
        <pc:spChg chg="add del">
          <ac:chgData name="Maica Rodriguez" userId="22700e9292cc40e1" providerId="LiveId" clId="{99578D7A-3509-7444-83B7-84B20006C7A5}" dt="2024-08-24T15:22:49.345" v="1373" actId="26606"/>
          <ac:spMkLst>
            <pc:docMk/>
            <pc:sldMk cId="1313849599" sldId="278"/>
            <ac:spMk id="22" creationId="{5FB5F3BA-58DF-40DA-AE44-974A00E0619C}"/>
          </ac:spMkLst>
        </pc:spChg>
        <pc:spChg chg="add del">
          <ac:chgData name="Maica Rodriguez" userId="22700e9292cc40e1" providerId="LiveId" clId="{99578D7A-3509-7444-83B7-84B20006C7A5}" dt="2024-08-24T15:22:49.345" v="1373" actId="26606"/>
          <ac:spMkLst>
            <pc:docMk/>
            <pc:sldMk cId="1313849599" sldId="278"/>
            <ac:spMk id="23" creationId="{DE1994AC-22D1-4B48-9EDA-BE373E704567}"/>
          </ac:spMkLst>
        </pc:spChg>
        <pc:spChg chg="add del">
          <ac:chgData name="Maica Rodriguez" userId="22700e9292cc40e1" providerId="LiveId" clId="{99578D7A-3509-7444-83B7-84B20006C7A5}" dt="2024-08-24T15:22:49.345" v="1373" actId="26606"/>
          <ac:spMkLst>
            <pc:docMk/>
            <pc:sldMk cId="1313849599" sldId="278"/>
            <ac:spMk id="24" creationId="{86806086-A782-4311-A63B-1A68574D8067}"/>
          </ac:spMkLst>
        </pc:spChg>
        <pc:spChg chg="add del">
          <ac:chgData name="Maica Rodriguez" userId="22700e9292cc40e1" providerId="LiveId" clId="{99578D7A-3509-7444-83B7-84B20006C7A5}" dt="2024-08-24T15:22:51.253" v="1375" actId="26606"/>
          <ac:spMkLst>
            <pc:docMk/>
            <pc:sldMk cId="1313849599" sldId="278"/>
            <ac:spMk id="26" creationId="{EE5F705A-5E81-4B3A-8EF4-911982DB313C}"/>
          </ac:spMkLst>
        </pc:spChg>
        <pc:spChg chg="add del">
          <ac:chgData name="Maica Rodriguez" userId="22700e9292cc40e1" providerId="LiveId" clId="{99578D7A-3509-7444-83B7-84B20006C7A5}" dt="2024-08-24T15:22:51.253" v="1375" actId="26606"/>
          <ac:spMkLst>
            <pc:docMk/>
            <pc:sldMk cId="1313849599" sldId="278"/>
            <ac:spMk id="27" creationId="{AD8F92D9-1751-4ABF-9CB7-D198C9A05A46}"/>
          </ac:spMkLst>
        </pc:spChg>
        <pc:spChg chg="add del">
          <ac:chgData name="Maica Rodriguez" userId="22700e9292cc40e1" providerId="LiveId" clId="{99578D7A-3509-7444-83B7-84B20006C7A5}" dt="2024-08-24T15:22:51.253" v="1375" actId="26606"/>
          <ac:spMkLst>
            <pc:docMk/>
            <pc:sldMk cId="1313849599" sldId="278"/>
            <ac:spMk id="28" creationId="{6D6B998F-CA62-4EE6-B7E7-046377D4F7EF}"/>
          </ac:spMkLst>
        </pc:spChg>
        <pc:spChg chg="add del">
          <ac:chgData name="Maica Rodriguez" userId="22700e9292cc40e1" providerId="LiveId" clId="{99578D7A-3509-7444-83B7-84B20006C7A5}" dt="2024-08-24T15:23:01.373" v="1377" actId="26606"/>
          <ac:spMkLst>
            <pc:docMk/>
            <pc:sldMk cId="1313849599" sldId="278"/>
            <ac:spMk id="30" creationId="{7AA67C3D-6D28-4C64-81F8-295FC9396EB6}"/>
          </ac:spMkLst>
        </pc:spChg>
        <pc:spChg chg="add del">
          <ac:chgData name="Maica Rodriguez" userId="22700e9292cc40e1" providerId="LiveId" clId="{99578D7A-3509-7444-83B7-84B20006C7A5}" dt="2024-08-24T15:23:01.373" v="1377" actId="26606"/>
          <ac:spMkLst>
            <pc:docMk/>
            <pc:sldMk cId="1313849599" sldId="278"/>
            <ac:spMk id="31" creationId="{8DBEAE55-3EA1-41D7-A212-5F7D8986C1F2}"/>
          </ac:spMkLst>
        </pc:spChg>
        <pc:spChg chg="add del">
          <ac:chgData name="Maica Rodriguez" userId="22700e9292cc40e1" providerId="LiveId" clId="{99578D7A-3509-7444-83B7-84B20006C7A5}" dt="2024-08-24T15:23:01.373" v="1377" actId="26606"/>
          <ac:spMkLst>
            <pc:docMk/>
            <pc:sldMk cId="1313849599" sldId="278"/>
            <ac:spMk id="32" creationId="{CFC5F0E7-644F-4101-BE72-12825CF537E7}"/>
          </ac:spMkLst>
        </pc:spChg>
        <pc:spChg chg="add del">
          <ac:chgData name="Maica Rodriguez" userId="22700e9292cc40e1" providerId="LiveId" clId="{99578D7A-3509-7444-83B7-84B20006C7A5}" dt="2024-08-24T15:23:01.373" v="1377" actId="26606"/>
          <ac:spMkLst>
            <pc:docMk/>
            <pc:sldMk cId="1313849599" sldId="278"/>
            <ac:spMk id="33" creationId="{74283919-7E00-4FC2-BFC9-3F56E58808F7}"/>
          </ac:spMkLst>
        </pc:spChg>
        <pc:spChg chg="add del">
          <ac:chgData name="Maica Rodriguez" userId="22700e9292cc40e1" providerId="LiveId" clId="{99578D7A-3509-7444-83B7-84B20006C7A5}" dt="2024-08-24T15:23:01.373" v="1377" actId="26606"/>
          <ac:spMkLst>
            <pc:docMk/>
            <pc:sldMk cId="1313849599" sldId="278"/>
            <ac:spMk id="34" creationId="{2217FF4A-5EDF-43B7-90EE-BDD9F1E9EAC2}"/>
          </ac:spMkLst>
        </pc:spChg>
        <pc:picChg chg="add mod ord">
          <ac:chgData name="Maica Rodriguez" userId="22700e9292cc40e1" providerId="LiveId" clId="{99578D7A-3509-7444-83B7-84B20006C7A5}" dt="2024-08-24T15:34:34.043" v="1491" actId="14100"/>
          <ac:picMkLst>
            <pc:docMk/>
            <pc:sldMk cId="1313849599" sldId="278"/>
            <ac:picMk id="4" creationId="{D2D387CC-03B9-E0B4-A726-06C1EAF14510}"/>
          </ac:picMkLst>
        </pc:picChg>
        <pc:picChg chg="add mod">
          <ac:chgData name="Maica Rodriguez" userId="22700e9292cc40e1" providerId="LiveId" clId="{99578D7A-3509-7444-83B7-84B20006C7A5}" dt="2024-08-24T15:35:05.582" v="1494" actId="14100"/>
          <ac:picMkLst>
            <pc:docMk/>
            <pc:sldMk cId="1313849599" sldId="278"/>
            <ac:picMk id="5" creationId="{8205152A-4686-3054-A08E-76BF06031E7A}"/>
          </ac:picMkLst>
        </pc:picChg>
      </pc:sldChg>
      <pc:sldChg chg="delSp new del">
        <pc:chgData name="Maica Rodriguez" userId="22700e9292cc40e1" providerId="LiveId" clId="{99578D7A-3509-7444-83B7-84B20006C7A5}" dt="2024-08-24T15:26:43.695" v="1429" actId="2696"/>
        <pc:sldMkLst>
          <pc:docMk/>
          <pc:sldMk cId="2866237063" sldId="279"/>
        </pc:sldMkLst>
        <pc:spChg chg="del">
          <ac:chgData name="Maica Rodriguez" userId="22700e9292cc40e1" providerId="LiveId" clId="{99578D7A-3509-7444-83B7-84B20006C7A5}" dt="2024-08-24T15:26:30.809" v="1425" actId="478"/>
          <ac:spMkLst>
            <pc:docMk/>
            <pc:sldMk cId="2866237063" sldId="279"/>
            <ac:spMk id="2" creationId="{FFB6DCA9-26E3-1D8C-A860-3953923FA0FE}"/>
          </ac:spMkLst>
        </pc:spChg>
        <pc:spChg chg="del">
          <ac:chgData name="Maica Rodriguez" userId="22700e9292cc40e1" providerId="LiveId" clId="{99578D7A-3509-7444-83B7-84B20006C7A5}" dt="2024-08-24T15:26:28.325" v="1424" actId="478"/>
          <ac:spMkLst>
            <pc:docMk/>
            <pc:sldMk cId="2866237063" sldId="279"/>
            <ac:spMk id="3" creationId="{9A4B2CB7-AEF4-1139-0614-F96A925D0AF2}"/>
          </ac:spMkLst>
        </pc:spChg>
      </pc:sldChg>
      <pc:sldChg chg="addSp delSp modSp new">
        <pc:chgData name="Maica Rodriguez" userId="22700e9292cc40e1" providerId="LiveId" clId="{99578D7A-3509-7444-83B7-84B20006C7A5}" dt="2024-08-24T15:30:03.824" v="1489" actId="14100"/>
        <pc:sldMkLst>
          <pc:docMk/>
          <pc:sldMk cId="683906954" sldId="280"/>
        </pc:sldMkLst>
        <pc:spChg chg="del">
          <ac:chgData name="Maica Rodriguez" userId="22700e9292cc40e1" providerId="LiveId" clId="{99578D7A-3509-7444-83B7-84B20006C7A5}" dt="2024-08-24T15:26:40.574" v="1428" actId="478"/>
          <ac:spMkLst>
            <pc:docMk/>
            <pc:sldMk cId="683906954" sldId="280"/>
            <ac:spMk id="2" creationId="{C071553B-BC38-9553-DA5E-E579FD5CC64D}"/>
          </ac:spMkLst>
        </pc:spChg>
        <pc:spChg chg="del">
          <ac:chgData name="Maica Rodriguez" userId="22700e9292cc40e1" providerId="LiveId" clId="{99578D7A-3509-7444-83B7-84B20006C7A5}" dt="2024-08-24T15:26:37.739" v="1427" actId="478"/>
          <ac:spMkLst>
            <pc:docMk/>
            <pc:sldMk cId="683906954" sldId="280"/>
            <ac:spMk id="3" creationId="{80B4F781-8AF0-6F15-54F3-964051E2BA60}"/>
          </ac:spMkLst>
        </pc:spChg>
        <pc:spChg chg="add mod">
          <ac:chgData name="Maica Rodriguez" userId="22700e9292cc40e1" providerId="LiveId" clId="{99578D7A-3509-7444-83B7-84B20006C7A5}" dt="2024-08-24T15:30:03.824" v="1489" actId="14100"/>
          <ac:spMkLst>
            <pc:docMk/>
            <pc:sldMk cId="683906954" sldId="280"/>
            <ac:spMk id="5" creationId="{BE17793B-C3A5-D1A4-9E94-8E74C11B503D}"/>
          </ac:spMkLst>
        </pc:spChg>
        <pc:picChg chg="add mod">
          <ac:chgData name="Maica Rodriguez" userId="22700e9292cc40e1" providerId="LiveId" clId="{99578D7A-3509-7444-83B7-84B20006C7A5}" dt="2024-08-24T15:29:30.769" v="1486" actId="14100"/>
          <ac:picMkLst>
            <pc:docMk/>
            <pc:sldMk cId="683906954" sldId="280"/>
            <ac:picMk id="4" creationId="{25816EA6-99C4-E796-E0CD-602DDDFFCDEC}"/>
          </ac:picMkLst>
        </pc:picChg>
      </pc:sldChg>
      <pc:sldChg chg="modSp add ord">
        <pc:chgData name="Maica Rodriguez" userId="22700e9292cc40e1" providerId="LiveId" clId="{99578D7A-3509-7444-83B7-84B20006C7A5}" dt="2024-08-24T17:32:09.138" v="1935" actId="20577"/>
        <pc:sldMkLst>
          <pc:docMk/>
          <pc:sldMk cId="3166963723" sldId="281"/>
        </pc:sldMkLst>
        <pc:spChg chg="mod">
          <ac:chgData name="Maica Rodriguez" userId="22700e9292cc40e1" providerId="LiveId" clId="{99578D7A-3509-7444-83B7-84B20006C7A5}" dt="2024-08-24T17:32:09.138" v="1935" actId="20577"/>
          <ac:spMkLst>
            <pc:docMk/>
            <pc:sldMk cId="3166963723" sldId="281"/>
            <ac:spMk id="2" creationId="{7DBC8108-70FB-9F17-7C62-9098C79AFD16}"/>
          </ac:spMkLst>
        </pc:spChg>
      </pc:sldChg>
      <pc:sldChg chg="addSp delSp modSp new">
        <pc:chgData name="Maica Rodriguez" userId="22700e9292cc40e1" providerId="LiveId" clId="{99578D7A-3509-7444-83B7-84B20006C7A5}" dt="2024-08-24T23:26:48.659" v="1963" actId="255"/>
        <pc:sldMkLst>
          <pc:docMk/>
          <pc:sldMk cId="3193169622" sldId="282"/>
        </pc:sldMkLst>
        <pc:spChg chg="mod">
          <ac:chgData name="Maica Rodriguez" userId="22700e9292cc40e1" providerId="LiveId" clId="{99578D7A-3509-7444-83B7-84B20006C7A5}" dt="2024-08-24T17:15:31.718" v="1830" actId="14100"/>
          <ac:spMkLst>
            <pc:docMk/>
            <pc:sldMk cId="3193169622" sldId="282"/>
            <ac:spMk id="2" creationId="{7897E5A1-8FD4-4A20-B968-0620B8585751}"/>
          </ac:spMkLst>
        </pc:spChg>
        <pc:spChg chg="add del mod">
          <ac:chgData name="Maica Rodriguez" userId="22700e9292cc40e1" providerId="LiveId" clId="{99578D7A-3509-7444-83B7-84B20006C7A5}" dt="2024-08-24T23:26:48.659" v="1963" actId="255"/>
          <ac:spMkLst>
            <pc:docMk/>
            <pc:sldMk cId="3193169622" sldId="282"/>
            <ac:spMk id="3" creationId="{085BCE23-CB0E-EBE5-52B4-EEA45CFE289E}"/>
          </ac:spMkLst>
        </pc:spChg>
      </pc:sldChg>
      <pc:sldChg chg="addSp delSp modSp new">
        <pc:chgData name="Maica Rodriguez" userId="22700e9292cc40e1" providerId="LiveId" clId="{99578D7A-3509-7444-83B7-84B20006C7A5}" dt="2024-08-24T16:57:30.065" v="1733" actId="14100"/>
        <pc:sldMkLst>
          <pc:docMk/>
          <pc:sldMk cId="3249284294" sldId="283"/>
        </pc:sldMkLst>
        <pc:spChg chg="del">
          <ac:chgData name="Maica Rodriguez" userId="22700e9292cc40e1" providerId="LiveId" clId="{99578D7A-3509-7444-83B7-84B20006C7A5}" dt="2024-08-24T16:51:38.241" v="1670" actId="478"/>
          <ac:spMkLst>
            <pc:docMk/>
            <pc:sldMk cId="3249284294" sldId="283"/>
            <ac:spMk id="2" creationId="{7C8ED4FF-3F6B-6799-67FC-E9630FFE57E5}"/>
          </ac:spMkLst>
        </pc:spChg>
        <pc:spChg chg="del">
          <ac:chgData name="Maica Rodriguez" userId="22700e9292cc40e1" providerId="LiveId" clId="{99578D7A-3509-7444-83B7-84B20006C7A5}" dt="2024-08-24T16:51:33.845" v="1669" actId="478"/>
          <ac:spMkLst>
            <pc:docMk/>
            <pc:sldMk cId="3249284294" sldId="283"/>
            <ac:spMk id="3" creationId="{A5829DA7-BF20-C3A9-8319-581600EFE779}"/>
          </ac:spMkLst>
        </pc:spChg>
        <pc:spChg chg="add mod">
          <ac:chgData name="Maica Rodriguez" userId="22700e9292cc40e1" providerId="LiveId" clId="{99578D7A-3509-7444-83B7-84B20006C7A5}" dt="2024-08-24T16:57:30.065" v="1733" actId="14100"/>
          <ac:spMkLst>
            <pc:docMk/>
            <pc:sldMk cId="3249284294" sldId="283"/>
            <ac:spMk id="5" creationId="{D7A4A98B-2D9D-37C5-446C-2C120AB7AB2D}"/>
          </ac:spMkLst>
        </pc:spChg>
        <pc:picChg chg="add mod">
          <ac:chgData name="Maica Rodriguez" userId="22700e9292cc40e1" providerId="LiveId" clId="{99578D7A-3509-7444-83B7-84B20006C7A5}" dt="2024-08-24T16:52:07.113" v="1677" actId="14100"/>
          <ac:picMkLst>
            <pc:docMk/>
            <pc:sldMk cId="3249284294" sldId="283"/>
            <ac:picMk id="4" creationId="{1B1D8522-C878-A93F-03D0-0BD83C617825}"/>
          </ac:picMkLst>
        </pc:picChg>
      </pc:sldChg>
      <pc:sldChg chg="addSp delSp modSp new">
        <pc:chgData name="Maica Rodriguez" userId="22700e9292cc40e1" providerId="LiveId" clId="{99578D7A-3509-7444-83B7-84B20006C7A5}" dt="2024-08-24T17:24:18.624" v="1881" actId="14100"/>
        <pc:sldMkLst>
          <pc:docMk/>
          <pc:sldMk cId="2052424061" sldId="284"/>
        </pc:sldMkLst>
        <pc:spChg chg="del">
          <ac:chgData name="Maica Rodriguez" userId="22700e9292cc40e1" providerId="LiveId" clId="{99578D7A-3509-7444-83B7-84B20006C7A5}" dt="2024-08-24T17:00:08.788" v="1735" actId="478"/>
          <ac:spMkLst>
            <pc:docMk/>
            <pc:sldMk cId="2052424061" sldId="284"/>
            <ac:spMk id="2" creationId="{18743F11-052E-CEEC-0248-6ECE4F09DC83}"/>
          </ac:spMkLst>
        </pc:spChg>
        <pc:spChg chg="del">
          <ac:chgData name="Maica Rodriguez" userId="22700e9292cc40e1" providerId="LiveId" clId="{99578D7A-3509-7444-83B7-84B20006C7A5}" dt="2024-08-24T17:00:04.220" v="1734" actId="478"/>
          <ac:spMkLst>
            <pc:docMk/>
            <pc:sldMk cId="2052424061" sldId="284"/>
            <ac:spMk id="3" creationId="{3AA9E0F7-3D0C-221F-9CBE-7790261AB057}"/>
          </ac:spMkLst>
        </pc:spChg>
        <pc:spChg chg="add mod">
          <ac:chgData name="Maica Rodriguez" userId="22700e9292cc40e1" providerId="LiveId" clId="{99578D7A-3509-7444-83B7-84B20006C7A5}" dt="2024-08-24T17:24:18.624" v="1881" actId="14100"/>
          <ac:spMkLst>
            <pc:docMk/>
            <pc:sldMk cId="2052424061" sldId="284"/>
            <ac:spMk id="5" creationId="{7F9742A3-CC08-8FDA-699E-6CA5E97DE745}"/>
          </ac:spMkLst>
        </pc:spChg>
        <pc:picChg chg="add mod">
          <ac:chgData name="Maica Rodriguez" userId="22700e9292cc40e1" providerId="LiveId" clId="{99578D7A-3509-7444-83B7-84B20006C7A5}" dt="2024-08-24T17:23:36.777" v="1879" actId="14100"/>
          <ac:picMkLst>
            <pc:docMk/>
            <pc:sldMk cId="2052424061" sldId="284"/>
            <ac:picMk id="4" creationId="{4CDE9FDC-44AD-BA87-9505-1ABC64CA4129}"/>
          </ac:picMkLst>
        </pc:picChg>
      </pc:sldChg>
      <pc:sldChg chg="addSp delSp modSp new">
        <pc:chgData name="Maica Rodriguez" userId="22700e9292cc40e1" providerId="LiveId" clId="{99578D7A-3509-7444-83B7-84B20006C7A5}" dt="2024-08-28T15:48:25.381" v="4971" actId="14100"/>
        <pc:sldMkLst>
          <pc:docMk/>
          <pc:sldMk cId="2871650240" sldId="285"/>
        </pc:sldMkLst>
        <pc:spChg chg="del">
          <ac:chgData name="Maica Rodriguez" userId="22700e9292cc40e1" providerId="LiveId" clId="{99578D7A-3509-7444-83B7-84B20006C7A5}" dt="2024-08-24T17:10:22.144" v="1800" actId="478"/>
          <ac:spMkLst>
            <pc:docMk/>
            <pc:sldMk cId="2871650240" sldId="285"/>
            <ac:spMk id="2" creationId="{EEC29525-C893-BFAA-8FCC-6F879239B246}"/>
          </ac:spMkLst>
        </pc:spChg>
        <pc:spChg chg="del">
          <ac:chgData name="Maica Rodriguez" userId="22700e9292cc40e1" providerId="LiveId" clId="{99578D7A-3509-7444-83B7-84B20006C7A5}" dt="2024-08-24T17:10:19.540" v="1799" actId="478"/>
          <ac:spMkLst>
            <pc:docMk/>
            <pc:sldMk cId="2871650240" sldId="285"/>
            <ac:spMk id="3" creationId="{0C40EE34-2FFD-06E3-8FFA-69A60C085C1D}"/>
          </ac:spMkLst>
        </pc:spChg>
        <pc:picChg chg="add mod">
          <ac:chgData name="Maica Rodriguez" userId="22700e9292cc40e1" providerId="LiveId" clId="{99578D7A-3509-7444-83B7-84B20006C7A5}" dt="2024-08-28T15:48:25.381" v="4971" actId="14100"/>
          <ac:picMkLst>
            <pc:docMk/>
            <pc:sldMk cId="2871650240" sldId="285"/>
            <ac:picMk id="4" creationId="{DE73140B-91D7-8499-40C0-DC5F912A2291}"/>
          </ac:picMkLst>
        </pc:picChg>
      </pc:sldChg>
      <pc:sldChg chg="addSp delSp modSp new mod setBg">
        <pc:chgData name="Maica Rodriguez" userId="22700e9292cc40e1" providerId="LiveId" clId="{99578D7A-3509-7444-83B7-84B20006C7A5}" dt="2024-08-24T17:34:38.598" v="1961" actId="14100"/>
        <pc:sldMkLst>
          <pc:docMk/>
          <pc:sldMk cId="365359454" sldId="286"/>
        </pc:sldMkLst>
        <pc:spChg chg="del">
          <ac:chgData name="Maica Rodriguez" userId="22700e9292cc40e1" providerId="LiveId" clId="{99578D7A-3509-7444-83B7-84B20006C7A5}" dt="2024-08-24T17:33:06.413" v="1949" actId="478"/>
          <ac:spMkLst>
            <pc:docMk/>
            <pc:sldMk cId="365359454" sldId="286"/>
            <ac:spMk id="2" creationId="{F062127E-A658-9C5C-EAAE-2EB7CE3CB05B}"/>
          </ac:spMkLst>
        </pc:spChg>
        <pc:spChg chg="del">
          <ac:chgData name="Maica Rodriguez" userId="22700e9292cc40e1" providerId="LiveId" clId="{99578D7A-3509-7444-83B7-84B20006C7A5}" dt="2024-08-24T17:33:03.704" v="1948" actId="478"/>
          <ac:spMkLst>
            <pc:docMk/>
            <pc:sldMk cId="365359454" sldId="286"/>
            <ac:spMk id="3" creationId="{DE2B6B40-078C-FDFA-2D86-C5C5D6E08523}"/>
          </ac:spMkLst>
        </pc:spChg>
        <pc:spChg chg="add del">
          <ac:chgData name="Maica Rodriguez" userId="22700e9292cc40e1" providerId="LiveId" clId="{99578D7A-3509-7444-83B7-84B20006C7A5}" dt="2024-08-24T17:34:01.863" v="1952" actId="26606"/>
          <ac:spMkLst>
            <pc:docMk/>
            <pc:sldMk cId="365359454" sldId="286"/>
            <ac:spMk id="12" creationId="{E8DC6FCD-811B-436E-9FEE-FC957486CD7E}"/>
          </ac:spMkLst>
        </pc:spChg>
        <pc:picChg chg="add mod">
          <ac:chgData name="Maica Rodriguez" userId="22700e9292cc40e1" providerId="LiveId" clId="{99578D7A-3509-7444-83B7-84B20006C7A5}" dt="2024-08-24T17:34:01.867" v="1953" actId="26606"/>
          <ac:picMkLst>
            <pc:docMk/>
            <pc:sldMk cId="365359454" sldId="286"/>
            <ac:picMk id="4" creationId="{924190EC-B960-0AFD-C9DE-6ACF90CF9BBD}"/>
          </ac:picMkLst>
        </pc:picChg>
        <pc:picChg chg="add mod">
          <ac:chgData name="Maica Rodriguez" userId="22700e9292cc40e1" providerId="LiveId" clId="{99578D7A-3509-7444-83B7-84B20006C7A5}" dt="2024-08-24T17:34:25.716" v="1956" actId="14100"/>
          <ac:picMkLst>
            <pc:docMk/>
            <pc:sldMk cId="365359454" sldId="286"/>
            <ac:picMk id="5" creationId="{1A2D4EB6-B627-26FD-006E-025883AFD750}"/>
          </ac:picMkLst>
        </pc:picChg>
        <pc:picChg chg="add mod ord">
          <ac:chgData name="Maica Rodriguez" userId="22700e9292cc40e1" providerId="LiveId" clId="{99578D7A-3509-7444-83B7-84B20006C7A5}" dt="2024-08-24T17:34:30.811" v="1958" actId="14100"/>
          <ac:picMkLst>
            <pc:docMk/>
            <pc:sldMk cId="365359454" sldId="286"/>
            <ac:picMk id="6" creationId="{EA86BE38-6EA1-C695-461D-008E59B4F9D2}"/>
          </ac:picMkLst>
        </pc:picChg>
        <pc:picChg chg="add mod">
          <ac:chgData name="Maica Rodriguez" userId="22700e9292cc40e1" providerId="LiveId" clId="{99578D7A-3509-7444-83B7-84B20006C7A5}" dt="2024-08-24T17:34:38.598" v="1961" actId="14100"/>
          <ac:picMkLst>
            <pc:docMk/>
            <pc:sldMk cId="365359454" sldId="286"/>
            <ac:picMk id="7" creationId="{E260864C-D453-4628-A281-AACCA1280973}"/>
          </ac:picMkLst>
        </pc:picChg>
        <pc:cxnChg chg="add">
          <ac:chgData name="Maica Rodriguez" userId="22700e9292cc40e1" providerId="LiveId" clId="{99578D7A-3509-7444-83B7-84B20006C7A5}" dt="2024-08-24T17:34:01.867" v="1953" actId="26606"/>
          <ac:cxnSpMkLst>
            <pc:docMk/>
            <pc:sldMk cId="365359454" sldId="286"/>
            <ac:cxnSpMk id="14" creationId="{28CA55E4-1295-45C8-BA05-5A9E705B749A}"/>
          </ac:cxnSpMkLst>
        </pc:cxnChg>
        <pc:cxnChg chg="add">
          <ac:chgData name="Maica Rodriguez" userId="22700e9292cc40e1" providerId="LiveId" clId="{99578D7A-3509-7444-83B7-84B20006C7A5}" dt="2024-08-24T17:34:01.867" v="1953" actId="26606"/>
          <ac:cxnSpMkLst>
            <pc:docMk/>
            <pc:sldMk cId="365359454" sldId="286"/>
            <ac:cxnSpMk id="15" creationId="{91B6081D-D3E8-4209-B85B-EB1C655A6272}"/>
          </ac:cxnSpMkLst>
        </pc:cxnChg>
        <pc:cxnChg chg="add">
          <ac:chgData name="Maica Rodriguez" userId="22700e9292cc40e1" providerId="LiveId" clId="{99578D7A-3509-7444-83B7-84B20006C7A5}" dt="2024-08-24T17:34:01.867" v="1953" actId="26606"/>
          <ac:cxnSpMkLst>
            <pc:docMk/>
            <pc:sldMk cId="365359454" sldId="286"/>
            <ac:cxnSpMk id="16" creationId="{08C5794E-A9A1-4A23-AF68-C79A7822334C}"/>
          </ac:cxnSpMkLst>
        </pc:cxnChg>
      </pc:sldChg>
      <pc:sldChg chg="addSp delSp modSp new mod setBg">
        <pc:chgData name="Maica Rodriguez" userId="22700e9292cc40e1" providerId="LiveId" clId="{99578D7A-3509-7444-83B7-84B20006C7A5}" dt="2024-08-25T19:48:38.954" v="2561" actId="14100"/>
        <pc:sldMkLst>
          <pc:docMk/>
          <pc:sldMk cId="3821539211" sldId="287"/>
        </pc:sldMkLst>
        <pc:spChg chg="mod">
          <ac:chgData name="Maica Rodriguez" userId="22700e9292cc40e1" providerId="LiveId" clId="{99578D7A-3509-7444-83B7-84B20006C7A5}" dt="2024-08-25T19:48:38.954" v="2561" actId="14100"/>
          <ac:spMkLst>
            <pc:docMk/>
            <pc:sldMk cId="3821539211" sldId="287"/>
            <ac:spMk id="2" creationId="{A2B9E371-6D6A-EF4F-D6E1-92A0025052C1}"/>
          </ac:spMkLst>
        </pc:spChg>
        <pc:spChg chg="del">
          <ac:chgData name="Maica Rodriguez" userId="22700e9292cc40e1" providerId="LiveId" clId="{99578D7A-3509-7444-83B7-84B20006C7A5}" dt="2024-08-25T13:28:17.634" v="1965" actId="478"/>
          <ac:spMkLst>
            <pc:docMk/>
            <pc:sldMk cId="3821539211" sldId="287"/>
            <ac:spMk id="3" creationId="{3165B7AA-431A-82AA-5C96-59F77A172274}"/>
          </ac:spMkLst>
        </pc:spChg>
        <pc:spChg chg="add">
          <ac:chgData name="Maica Rodriguez" userId="22700e9292cc40e1" providerId="LiveId" clId="{99578D7A-3509-7444-83B7-84B20006C7A5}" dt="2024-08-25T13:29:04.995" v="1967" actId="26606"/>
          <ac:spMkLst>
            <pc:docMk/>
            <pc:sldMk cId="3821539211" sldId="287"/>
            <ac:spMk id="9" creationId="{F0A604E4-7307-451C-93BE-F1F7E1BF3BF8}"/>
          </ac:spMkLst>
        </pc:spChg>
        <pc:spChg chg="add">
          <ac:chgData name="Maica Rodriguez" userId="22700e9292cc40e1" providerId="LiveId" clId="{99578D7A-3509-7444-83B7-84B20006C7A5}" dt="2024-08-25T13:29:04.995" v="1967" actId="26606"/>
          <ac:spMkLst>
            <pc:docMk/>
            <pc:sldMk cId="3821539211" sldId="287"/>
            <ac:spMk id="11" creationId="{F7F3A0AA-35E5-4085-942B-737839030604}"/>
          </ac:spMkLst>
        </pc:spChg>
        <pc:spChg chg="add">
          <ac:chgData name="Maica Rodriguez" userId="22700e9292cc40e1" providerId="LiveId" clId="{99578D7A-3509-7444-83B7-84B20006C7A5}" dt="2024-08-25T13:29:04.995" v="1967" actId="26606"/>
          <ac:spMkLst>
            <pc:docMk/>
            <pc:sldMk cId="3821539211" sldId="287"/>
            <ac:spMk id="13" creationId="{402F5C38-C747-4173-ABBF-656E39E82130}"/>
          </ac:spMkLst>
        </pc:spChg>
        <pc:spChg chg="add">
          <ac:chgData name="Maica Rodriguez" userId="22700e9292cc40e1" providerId="LiveId" clId="{99578D7A-3509-7444-83B7-84B20006C7A5}" dt="2024-08-25T13:29:04.995" v="1967" actId="26606"/>
          <ac:spMkLst>
            <pc:docMk/>
            <pc:sldMk cId="3821539211" sldId="287"/>
            <ac:spMk id="15" creationId="{E37EECFC-A684-4391-AE85-4CDAF5565F61}"/>
          </ac:spMkLst>
        </pc:spChg>
        <pc:picChg chg="add mod">
          <ac:chgData name="Maica Rodriguez" userId="22700e9292cc40e1" providerId="LiveId" clId="{99578D7A-3509-7444-83B7-84B20006C7A5}" dt="2024-08-25T14:14:04.775" v="2028" actId="14100"/>
          <ac:picMkLst>
            <pc:docMk/>
            <pc:sldMk cId="3821539211" sldId="287"/>
            <ac:picMk id="4" creationId="{EAD21512-82AF-7CBA-6CC3-1B130F3F9B81}"/>
          </ac:picMkLst>
        </pc:picChg>
      </pc:sldChg>
      <pc:sldChg chg="addSp delSp modSp new mod setBg">
        <pc:chgData name="Maica Rodriguez" userId="22700e9292cc40e1" providerId="LiveId" clId="{99578D7A-3509-7444-83B7-84B20006C7A5}" dt="2024-08-25T19:50:43.801" v="2606" actId="255"/>
        <pc:sldMkLst>
          <pc:docMk/>
          <pc:sldMk cId="2963693412" sldId="288"/>
        </pc:sldMkLst>
        <pc:spChg chg="mod">
          <ac:chgData name="Maica Rodriguez" userId="22700e9292cc40e1" providerId="LiveId" clId="{99578D7A-3509-7444-83B7-84B20006C7A5}" dt="2024-08-25T19:50:43.801" v="2606" actId="255"/>
          <ac:spMkLst>
            <pc:docMk/>
            <pc:sldMk cId="2963693412" sldId="288"/>
            <ac:spMk id="2" creationId="{FB5EF5D8-0EF8-A34D-7AC8-2F190BAB5521}"/>
          </ac:spMkLst>
        </pc:spChg>
        <pc:spChg chg="del">
          <ac:chgData name="Maica Rodriguez" userId="22700e9292cc40e1" providerId="LiveId" clId="{99578D7A-3509-7444-83B7-84B20006C7A5}" dt="2024-08-25T13:29:34.699" v="1973" actId="478"/>
          <ac:spMkLst>
            <pc:docMk/>
            <pc:sldMk cId="2963693412" sldId="288"/>
            <ac:spMk id="3" creationId="{6C90F2F3-6623-206F-E417-A1D0FE9EACEF}"/>
          </ac:spMkLst>
        </pc:spChg>
        <pc:spChg chg="add">
          <ac:chgData name="Maica Rodriguez" userId="22700e9292cc40e1" providerId="LiveId" clId="{99578D7A-3509-7444-83B7-84B20006C7A5}" dt="2024-08-25T13:30:53.971" v="1975" actId="26606"/>
          <ac:spMkLst>
            <pc:docMk/>
            <pc:sldMk cId="2963693412" sldId="288"/>
            <ac:spMk id="9" creationId="{F0A604E4-7307-451C-93BE-F1F7E1BF3BF8}"/>
          </ac:spMkLst>
        </pc:spChg>
        <pc:spChg chg="add">
          <ac:chgData name="Maica Rodriguez" userId="22700e9292cc40e1" providerId="LiveId" clId="{99578D7A-3509-7444-83B7-84B20006C7A5}" dt="2024-08-25T13:30:53.971" v="1975" actId="26606"/>
          <ac:spMkLst>
            <pc:docMk/>
            <pc:sldMk cId="2963693412" sldId="288"/>
            <ac:spMk id="11" creationId="{F7F3A0AA-35E5-4085-942B-737839030604}"/>
          </ac:spMkLst>
        </pc:spChg>
        <pc:spChg chg="add">
          <ac:chgData name="Maica Rodriguez" userId="22700e9292cc40e1" providerId="LiveId" clId="{99578D7A-3509-7444-83B7-84B20006C7A5}" dt="2024-08-25T13:30:53.971" v="1975" actId="26606"/>
          <ac:spMkLst>
            <pc:docMk/>
            <pc:sldMk cId="2963693412" sldId="288"/>
            <ac:spMk id="13" creationId="{402F5C38-C747-4173-ABBF-656E39E82130}"/>
          </ac:spMkLst>
        </pc:spChg>
        <pc:spChg chg="add">
          <ac:chgData name="Maica Rodriguez" userId="22700e9292cc40e1" providerId="LiveId" clId="{99578D7A-3509-7444-83B7-84B20006C7A5}" dt="2024-08-25T13:30:53.971" v="1975" actId="26606"/>
          <ac:spMkLst>
            <pc:docMk/>
            <pc:sldMk cId="2963693412" sldId="288"/>
            <ac:spMk id="15" creationId="{E37EECFC-A684-4391-AE85-4CDAF5565F61}"/>
          </ac:spMkLst>
        </pc:spChg>
        <pc:picChg chg="add mod">
          <ac:chgData name="Maica Rodriguez" userId="22700e9292cc40e1" providerId="LiveId" clId="{99578D7A-3509-7444-83B7-84B20006C7A5}" dt="2024-08-25T14:14:00.122" v="2027" actId="14100"/>
          <ac:picMkLst>
            <pc:docMk/>
            <pc:sldMk cId="2963693412" sldId="288"/>
            <ac:picMk id="3" creationId="{F982F0F8-6F80-DE94-9F3B-784638555DC1}"/>
          </ac:picMkLst>
        </pc:picChg>
        <pc:picChg chg="add del mod">
          <ac:chgData name="Maica Rodriguez" userId="22700e9292cc40e1" providerId="LiveId" clId="{99578D7A-3509-7444-83B7-84B20006C7A5}" dt="2024-08-25T14:11:11.125" v="2013" actId="478"/>
          <ac:picMkLst>
            <pc:docMk/>
            <pc:sldMk cId="2963693412" sldId="288"/>
            <ac:picMk id="4" creationId="{B8085063-FB56-9C4B-763D-396B780F8CC4}"/>
          </ac:picMkLst>
        </pc:picChg>
      </pc:sldChg>
      <pc:sldChg chg="addSp delSp modSp new mod setBg">
        <pc:chgData name="Maica Rodriguez" userId="22700e9292cc40e1" providerId="LiveId" clId="{99578D7A-3509-7444-83B7-84B20006C7A5}" dt="2024-08-25T21:54:12.648" v="3107" actId="20577"/>
        <pc:sldMkLst>
          <pc:docMk/>
          <pc:sldMk cId="2755480964" sldId="289"/>
        </pc:sldMkLst>
        <pc:spChg chg="mod">
          <ac:chgData name="Maica Rodriguez" userId="22700e9292cc40e1" providerId="LiveId" clId="{99578D7A-3509-7444-83B7-84B20006C7A5}" dt="2024-08-25T21:54:12.648" v="3107" actId="20577"/>
          <ac:spMkLst>
            <pc:docMk/>
            <pc:sldMk cId="2755480964" sldId="289"/>
            <ac:spMk id="2" creationId="{856D7692-07FB-37E8-7428-AB115EFE8FB7}"/>
          </ac:spMkLst>
        </pc:spChg>
        <pc:spChg chg="del">
          <ac:chgData name="Maica Rodriguez" userId="22700e9292cc40e1" providerId="LiveId" clId="{99578D7A-3509-7444-83B7-84B20006C7A5}" dt="2024-08-25T13:31:01.114" v="1976" actId="478"/>
          <ac:spMkLst>
            <pc:docMk/>
            <pc:sldMk cId="2755480964" sldId="289"/>
            <ac:spMk id="3" creationId="{0877F6A6-A699-2A24-F4E4-83479401E43D}"/>
          </ac:spMkLst>
        </pc:spChg>
        <pc:spChg chg="add">
          <ac:chgData name="Maica Rodriguez" userId="22700e9292cc40e1" providerId="LiveId" clId="{99578D7A-3509-7444-83B7-84B20006C7A5}" dt="2024-08-25T13:32:17.243" v="1978" actId="26606"/>
          <ac:spMkLst>
            <pc:docMk/>
            <pc:sldMk cId="2755480964" sldId="289"/>
            <ac:spMk id="9" creationId="{F0A604E4-7307-451C-93BE-F1F7E1BF3BF8}"/>
          </ac:spMkLst>
        </pc:spChg>
        <pc:spChg chg="add">
          <ac:chgData name="Maica Rodriguez" userId="22700e9292cc40e1" providerId="LiveId" clId="{99578D7A-3509-7444-83B7-84B20006C7A5}" dt="2024-08-25T13:32:17.243" v="1978" actId="26606"/>
          <ac:spMkLst>
            <pc:docMk/>
            <pc:sldMk cId="2755480964" sldId="289"/>
            <ac:spMk id="11" creationId="{F7F3A0AA-35E5-4085-942B-737839030604}"/>
          </ac:spMkLst>
        </pc:spChg>
        <pc:spChg chg="add">
          <ac:chgData name="Maica Rodriguez" userId="22700e9292cc40e1" providerId="LiveId" clId="{99578D7A-3509-7444-83B7-84B20006C7A5}" dt="2024-08-25T13:32:17.243" v="1978" actId="26606"/>
          <ac:spMkLst>
            <pc:docMk/>
            <pc:sldMk cId="2755480964" sldId="289"/>
            <ac:spMk id="13" creationId="{402F5C38-C747-4173-ABBF-656E39E82130}"/>
          </ac:spMkLst>
        </pc:spChg>
        <pc:spChg chg="add">
          <ac:chgData name="Maica Rodriguez" userId="22700e9292cc40e1" providerId="LiveId" clId="{99578D7A-3509-7444-83B7-84B20006C7A5}" dt="2024-08-25T13:32:17.243" v="1978" actId="26606"/>
          <ac:spMkLst>
            <pc:docMk/>
            <pc:sldMk cId="2755480964" sldId="289"/>
            <ac:spMk id="15" creationId="{E37EECFC-A684-4391-AE85-4CDAF5565F61}"/>
          </ac:spMkLst>
        </pc:spChg>
        <pc:graphicFrameChg chg="add mod">
          <ac:chgData name="Maica Rodriguez" userId="22700e9292cc40e1" providerId="LiveId" clId="{99578D7A-3509-7444-83B7-84B20006C7A5}" dt="2024-08-25T13:50:11.420" v="2001" actId="14100"/>
          <ac:graphicFrameMkLst>
            <pc:docMk/>
            <pc:sldMk cId="2755480964" sldId="289"/>
            <ac:graphicFrameMk id="7" creationId="{86461BEC-3B90-50CD-C7E7-0965A69A464B}"/>
          </ac:graphicFrameMkLst>
        </pc:graphicFrameChg>
        <pc:picChg chg="add del mod">
          <ac:chgData name="Maica Rodriguez" userId="22700e9292cc40e1" providerId="LiveId" clId="{99578D7A-3509-7444-83B7-84B20006C7A5}" dt="2024-08-25T13:49:39.576" v="1993" actId="478"/>
          <ac:picMkLst>
            <pc:docMk/>
            <pc:sldMk cId="2755480964" sldId="289"/>
            <ac:picMk id="4" creationId="{56720C95-B6B9-290E-B45E-614AB337BF77}"/>
          </ac:picMkLst>
        </pc:picChg>
      </pc:sldChg>
      <pc:sldChg chg="addSp delSp modSp new mod setBg">
        <pc:chgData name="Maica Rodriguez" userId="22700e9292cc40e1" providerId="LiveId" clId="{99578D7A-3509-7444-83B7-84B20006C7A5}" dt="2024-08-25T19:54:28.551" v="2683" actId="255"/>
        <pc:sldMkLst>
          <pc:docMk/>
          <pc:sldMk cId="1696517668" sldId="290"/>
        </pc:sldMkLst>
        <pc:spChg chg="mod">
          <ac:chgData name="Maica Rodriguez" userId="22700e9292cc40e1" providerId="LiveId" clId="{99578D7A-3509-7444-83B7-84B20006C7A5}" dt="2024-08-25T19:54:28.551" v="2683" actId="255"/>
          <ac:spMkLst>
            <pc:docMk/>
            <pc:sldMk cId="1696517668" sldId="290"/>
            <ac:spMk id="2" creationId="{3AC0E063-14B0-C45C-CD69-E1544FDA3F41}"/>
          </ac:spMkLst>
        </pc:spChg>
        <pc:spChg chg="del">
          <ac:chgData name="Maica Rodriguez" userId="22700e9292cc40e1" providerId="LiveId" clId="{99578D7A-3509-7444-83B7-84B20006C7A5}" dt="2024-08-25T13:45:57.059" v="1983" actId="478"/>
          <ac:spMkLst>
            <pc:docMk/>
            <pc:sldMk cId="1696517668" sldId="290"/>
            <ac:spMk id="3" creationId="{4F5BD7E9-EB31-2ADB-BCA5-9393A13F3798}"/>
          </ac:spMkLst>
        </pc:spChg>
        <pc:spChg chg="add">
          <ac:chgData name="Maica Rodriguez" userId="22700e9292cc40e1" providerId="LiveId" clId="{99578D7A-3509-7444-83B7-84B20006C7A5}" dt="2024-08-25T13:46:13.998" v="1985" actId="26606"/>
          <ac:spMkLst>
            <pc:docMk/>
            <pc:sldMk cId="1696517668" sldId="290"/>
            <ac:spMk id="9" creationId="{A8384FB5-9ADC-4DDC-881B-597D56F5B15D}"/>
          </ac:spMkLst>
        </pc:spChg>
        <pc:spChg chg="add">
          <ac:chgData name="Maica Rodriguez" userId="22700e9292cc40e1" providerId="LiveId" clId="{99578D7A-3509-7444-83B7-84B20006C7A5}" dt="2024-08-25T13:46:13.998" v="1985" actId="26606"/>
          <ac:spMkLst>
            <pc:docMk/>
            <pc:sldMk cId="1696517668" sldId="290"/>
            <ac:spMk id="11" creationId="{91E5A9A7-95C6-4F4F-B00E-C82E07FE62EF}"/>
          </ac:spMkLst>
        </pc:spChg>
        <pc:spChg chg="add">
          <ac:chgData name="Maica Rodriguez" userId="22700e9292cc40e1" providerId="LiveId" clId="{99578D7A-3509-7444-83B7-84B20006C7A5}" dt="2024-08-25T13:46:13.998" v="1985" actId="26606"/>
          <ac:spMkLst>
            <pc:docMk/>
            <pc:sldMk cId="1696517668" sldId="290"/>
            <ac:spMk id="13" creationId="{D07DD2DE-F619-49DD-B5E7-03A290FF4ED1}"/>
          </ac:spMkLst>
        </pc:spChg>
        <pc:spChg chg="add">
          <ac:chgData name="Maica Rodriguez" userId="22700e9292cc40e1" providerId="LiveId" clId="{99578D7A-3509-7444-83B7-84B20006C7A5}" dt="2024-08-25T13:46:13.998" v="1985" actId="26606"/>
          <ac:spMkLst>
            <pc:docMk/>
            <pc:sldMk cId="1696517668" sldId="290"/>
            <ac:spMk id="15" creationId="{85149191-5F60-4A28-AAFF-039F96B0F3EC}"/>
          </ac:spMkLst>
        </pc:spChg>
        <pc:spChg chg="add">
          <ac:chgData name="Maica Rodriguez" userId="22700e9292cc40e1" providerId="LiveId" clId="{99578D7A-3509-7444-83B7-84B20006C7A5}" dt="2024-08-25T13:46:13.998" v="1985" actId="26606"/>
          <ac:spMkLst>
            <pc:docMk/>
            <pc:sldMk cId="1696517668" sldId="290"/>
            <ac:spMk id="17" creationId="{F8260ED5-17F7-4158-B241-D51DD4CF1B7E}"/>
          </ac:spMkLst>
        </pc:spChg>
        <pc:picChg chg="add mod">
          <ac:chgData name="Maica Rodriguez" userId="22700e9292cc40e1" providerId="LiveId" clId="{99578D7A-3509-7444-83B7-84B20006C7A5}" dt="2024-08-25T13:46:13.998" v="1985" actId="26606"/>
          <ac:picMkLst>
            <pc:docMk/>
            <pc:sldMk cId="1696517668" sldId="290"/>
            <ac:picMk id="4" creationId="{CBFE8523-BB73-90B0-3D81-50F563BB4D2B}"/>
          </ac:picMkLst>
        </pc:picChg>
      </pc:sldChg>
      <pc:sldChg chg="delSp new del">
        <pc:chgData name="Maica Rodriguez" userId="22700e9292cc40e1" providerId="LiveId" clId="{99578D7A-3509-7444-83B7-84B20006C7A5}" dt="2024-08-26T22:17:43.842" v="3908" actId="2696"/>
        <pc:sldMkLst>
          <pc:docMk/>
          <pc:sldMk cId="927802598" sldId="291"/>
        </pc:sldMkLst>
        <pc:spChg chg="del">
          <ac:chgData name="Maica Rodriguez" userId="22700e9292cc40e1" providerId="LiveId" clId="{99578D7A-3509-7444-83B7-84B20006C7A5}" dt="2024-08-26T22:16:23.219" v="3905" actId="478"/>
          <ac:spMkLst>
            <pc:docMk/>
            <pc:sldMk cId="927802598" sldId="291"/>
            <ac:spMk id="2" creationId="{C2C3F11F-AC5B-445E-2E1A-6507D03D47AB}"/>
          </ac:spMkLst>
        </pc:spChg>
        <pc:spChg chg="del">
          <ac:chgData name="Maica Rodriguez" userId="22700e9292cc40e1" providerId="LiveId" clId="{99578D7A-3509-7444-83B7-84B20006C7A5}" dt="2024-08-26T22:16:20.526" v="3904" actId="478"/>
          <ac:spMkLst>
            <pc:docMk/>
            <pc:sldMk cId="927802598" sldId="291"/>
            <ac:spMk id="3" creationId="{8C74BBF9-DA94-18B8-7B92-830E661FC4A8}"/>
          </ac:spMkLst>
        </pc:spChg>
      </pc:sldChg>
      <pc:sldChg chg="new del">
        <pc:chgData name="Maica Rodriguez" userId="22700e9292cc40e1" providerId="LiveId" clId="{99578D7A-3509-7444-83B7-84B20006C7A5}" dt="2024-08-26T22:21:48.389" v="4017" actId="2696"/>
        <pc:sldMkLst>
          <pc:docMk/>
          <pc:sldMk cId="2581952736" sldId="292"/>
        </pc:sldMkLst>
      </pc:sldChg>
      <pc:sldChg chg="addSp delSp modSp add del">
        <pc:chgData name="Maica Rodriguez" userId="22700e9292cc40e1" providerId="LiveId" clId="{99578D7A-3509-7444-83B7-84B20006C7A5}" dt="2024-08-25T14:01:26.007" v="2012" actId="2696"/>
        <pc:sldMkLst>
          <pc:docMk/>
          <pc:sldMk cId="1679179122" sldId="293"/>
        </pc:sldMkLst>
        <pc:spChg chg="del">
          <ac:chgData name="Maica Rodriguez" userId="22700e9292cc40e1" providerId="LiveId" clId="{99578D7A-3509-7444-83B7-84B20006C7A5}" dt="2024-08-25T13:48:11.376" v="1987" actId="478"/>
          <ac:spMkLst>
            <pc:docMk/>
            <pc:sldMk cId="1679179122" sldId="293"/>
            <ac:spMk id="3" creationId="{4F5BD7E9-EB31-2ADB-BCA5-9393A13F3798}"/>
          </ac:spMkLst>
        </pc:spChg>
        <pc:graphicFrameChg chg="add mod">
          <ac:chgData name="Maica Rodriguez" userId="22700e9292cc40e1" providerId="LiveId" clId="{99578D7A-3509-7444-83B7-84B20006C7A5}" dt="2024-08-25T14:00:31.129" v="2004" actId="14100"/>
          <ac:graphicFrameMkLst>
            <pc:docMk/>
            <pc:sldMk cId="1679179122" sldId="293"/>
            <ac:graphicFrameMk id="5" creationId="{4384BC85-F3EE-1BB2-A46C-8E8E84557721}"/>
          </ac:graphicFrameMkLst>
        </pc:graphicFrameChg>
        <pc:graphicFrameChg chg="add del mod">
          <ac:chgData name="Maica Rodriguez" userId="22700e9292cc40e1" providerId="LiveId" clId="{99578D7A-3509-7444-83B7-84B20006C7A5}" dt="2024-08-25T13:48:51.736" v="1992" actId="478"/>
          <ac:graphicFrameMkLst>
            <pc:docMk/>
            <pc:sldMk cId="1679179122" sldId="293"/>
            <ac:graphicFrameMk id="6" creationId="{396D16B1-2B78-E93D-9C99-323CCA442AE8}"/>
          </ac:graphicFrameMkLst>
        </pc:graphicFrameChg>
      </pc:sldChg>
      <pc:sldChg chg="addSp delSp modSp add del">
        <pc:chgData name="Maica Rodriguez" userId="22700e9292cc40e1" providerId="LiveId" clId="{99578D7A-3509-7444-83B7-84B20006C7A5}" dt="2024-08-25T14:49:18.843" v="2103" actId="2696"/>
        <pc:sldMkLst>
          <pc:docMk/>
          <pc:sldMk cId="44476222" sldId="294"/>
        </pc:sldMkLst>
        <pc:spChg chg="del">
          <ac:chgData name="Maica Rodriguez" userId="22700e9292cc40e1" providerId="LiveId" clId="{99578D7A-3509-7444-83B7-84B20006C7A5}" dt="2024-08-25T14:31:47.126" v="2064" actId="478"/>
          <ac:spMkLst>
            <pc:docMk/>
            <pc:sldMk cId="44476222" sldId="294"/>
            <ac:spMk id="2" creationId="{3AC0E063-14B0-C45C-CD69-E1544FDA3F41}"/>
          </ac:spMkLst>
        </pc:spChg>
        <pc:spChg chg="del">
          <ac:chgData name="Maica Rodriguez" userId="22700e9292cc40e1" providerId="LiveId" clId="{99578D7A-3509-7444-83B7-84B20006C7A5}" dt="2024-08-25T14:31:41.797" v="2063" actId="478"/>
          <ac:spMkLst>
            <pc:docMk/>
            <pc:sldMk cId="44476222" sldId="294"/>
            <ac:spMk id="3" creationId="{4F5BD7E9-EB31-2ADB-BCA5-9393A13F3798}"/>
          </ac:spMkLst>
        </pc:spChg>
        <pc:graphicFrameChg chg="add">
          <ac:chgData name="Maica Rodriguez" userId="22700e9292cc40e1" providerId="LiveId" clId="{99578D7A-3509-7444-83B7-84B20006C7A5}" dt="2024-08-25T14:48:12.601" v="2095" actId="22"/>
          <ac:graphicFrameMkLst>
            <pc:docMk/>
            <pc:sldMk cId="44476222" sldId="294"/>
            <ac:graphicFrameMk id="4" creationId="{948D4E5D-E058-50D3-434F-9BB3F737BC8F}"/>
          </ac:graphicFrameMkLst>
        </pc:graphicFrameChg>
        <pc:graphicFrameChg chg="add del mod">
          <ac:chgData name="Maica Rodriguez" userId="22700e9292cc40e1" providerId="LiveId" clId="{99578D7A-3509-7444-83B7-84B20006C7A5}" dt="2024-08-25T14:41:24.919" v="2094" actId="478"/>
          <ac:graphicFrameMkLst>
            <pc:docMk/>
            <pc:sldMk cId="44476222" sldId="294"/>
            <ac:graphicFrameMk id="4" creationId="{A20C9B32-B560-7AE1-05F0-7935ADEFB551}"/>
          </ac:graphicFrameMkLst>
        </pc:graphicFrameChg>
        <pc:graphicFrameChg chg="add del mod">
          <ac:chgData name="Maica Rodriguez" userId="22700e9292cc40e1" providerId="LiveId" clId="{99578D7A-3509-7444-83B7-84B20006C7A5}" dt="2024-08-25T14:32:47.780" v="2079" actId="478"/>
          <ac:graphicFrameMkLst>
            <pc:docMk/>
            <pc:sldMk cId="44476222" sldId="294"/>
            <ac:graphicFrameMk id="6" creationId="{7345BAA0-50B7-D6C1-8089-874312BA08F8}"/>
          </ac:graphicFrameMkLst>
        </pc:graphicFrameChg>
        <pc:graphicFrameChg chg="add del mod">
          <ac:chgData name="Maica Rodriguez" userId="22700e9292cc40e1" providerId="LiveId" clId="{99578D7A-3509-7444-83B7-84B20006C7A5}" dt="2024-08-25T14:41:02.056" v="2086" actId="478"/>
          <ac:graphicFrameMkLst>
            <pc:docMk/>
            <pc:sldMk cId="44476222" sldId="294"/>
            <ac:graphicFrameMk id="9" creationId="{55D88198-831F-236D-5226-3B36C7087504}"/>
          </ac:graphicFrameMkLst>
        </pc:graphicFrameChg>
      </pc:sldChg>
      <pc:sldChg chg="add del">
        <pc:chgData name="Maica Rodriguez" userId="22700e9292cc40e1" providerId="LiveId" clId="{99578D7A-3509-7444-83B7-84B20006C7A5}" dt="2024-08-26T22:16:01.401" v="3902" actId="2696"/>
        <pc:sldMkLst>
          <pc:docMk/>
          <pc:sldMk cId="3003523815" sldId="295"/>
        </pc:sldMkLst>
      </pc:sldChg>
      <pc:sldChg chg="add del replId">
        <pc:chgData name="Maica Rodriguez" userId="22700e9292cc40e1" providerId="LiveId" clId="{99578D7A-3509-7444-83B7-84B20006C7A5}" dt="2024-08-26T22:16:10.918" v="3903" actId="2696"/>
        <pc:sldMkLst>
          <pc:docMk/>
          <pc:sldMk cId="2007830015" sldId="296"/>
        </pc:sldMkLst>
      </pc:sldChg>
      <pc:sldChg chg="add del replId">
        <pc:chgData name="Maica Rodriguez" userId="22700e9292cc40e1" providerId="LiveId" clId="{99578D7A-3509-7444-83B7-84B20006C7A5}" dt="2024-08-26T22:16:10.918" v="3903" actId="2696"/>
        <pc:sldMkLst>
          <pc:docMk/>
          <pc:sldMk cId="773696973" sldId="297"/>
        </pc:sldMkLst>
      </pc:sldChg>
      <pc:sldChg chg="add del">
        <pc:chgData name="Maica Rodriguez" userId="22700e9292cc40e1" providerId="LiveId" clId="{99578D7A-3509-7444-83B7-84B20006C7A5}" dt="2024-08-26T22:16:10.918" v="3903" actId="2696"/>
        <pc:sldMkLst>
          <pc:docMk/>
          <pc:sldMk cId="2766585046" sldId="298"/>
        </pc:sldMkLst>
      </pc:sldChg>
      <pc:sldChg chg="add del replId">
        <pc:chgData name="Maica Rodriguez" userId="22700e9292cc40e1" providerId="LiveId" clId="{99578D7A-3509-7444-83B7-84B20006C7A5}" dt="2024-08-26T22:16:10.918" v="3903" actId="2696"/>
        <pc:sldMkLst>
          <pc:docMk/>
          <pc:sldMk cId="460973299" sldId="299"/>
        </pc:sldMkLst>
      </pc:sldChg>
      <pc:sldChg chg="add del replId">
        <pc:chgData name="Maica Rodriguez" userId="22700e9292cc40e1" providerId="LiveId" clId="{99578D7A-3509-7444-83B7-84B20006C7A5}" dt="2024-08-26T22:16:10.918" v="3903" actId="2696"/>
        <pc:sldMkLst>
          <pc:docMk/>
          <pc:sldMk cId="2554726586" sldId="300"/>
        </pc:sldMkLst>
      </pc:sldChg>
      <pc:sldChg chg="add del replId">
        <pc:chgData name="Maica Rodriguez" userId="22700e9292cc40e1" providerId="LiveId" clId="{99578D7A-3509-7444-83B7-84B20006C7A5}" dt="2024-08-26T22:16:10.918" v="3903" actId="2696"/>
        <pc:sldMkLst>
          <pc:docMk/>
          <pc:sldMk cId="2642032665" sldId="301"/>
        </pc:sldMkLst>
      </pc:sldChg>
      <pc:sldChg chg="addSp delSp modSp add del mod setBg">
        <pc:chgData name="Maica Rodriguez" userId="22700e9292cc40e1" providerId="LiveId" clId="{99578D7A-3509-7444-83B7-84B20006C7A5}" dt="2024-08-26T23:05:22.374" v="4127" actId="2696"/>
        <pc:sldMkLst>
          <pc:docMk/>
          <pc:sldMk cId="3199900673" sldId="302"/>
        </pc:sldMkLst>
        <pc:spChg chg="del">
          <ac:chgData name="Maica Rodriguez" userId="22700e9292cc40e1" providerId="LiveId" clId="{99578D7A-3509-7444-83B7-84B20006C7A5}" dt="2024-08-25T19:11:43.497" v="2407" actId="478"/>
          <ac:spMkLst>
            <pc:docMk/>
            <pc:sldMk cId="3199900673" sldId="302"/>
            <ac:spMk id="2" creationId="{3AC0E063-14B0-C45C-CD69-E1544FDA3F41}"/>
          </ac:spMkLst>
        </pc:spChg>
        <pc:spChg chg="del">
          <ac:chgData name="Maica Rodriguez" userId="22700e9292cc40e1" providerId="LiveId" clId="{99578D7A-3509-7444-83B7-84B20006C7A5}" dt="2024-08-25T19:11:40.921" v="2406" actId="478"/>
          <ac:spMkLst>
            <pc:docMk/>
            <pc:sldMk cId="3199900673" sldId="302"/>
            <ac:spMk id="3" creationId="{4F5BD7E9-EB31-2ADB-BCA5-9393A13F3798}"/>
          </ac:spMkLst>
        </pc:spChg>
        <pc:spChg chg="add del">
          <ac:chgData name="Maica Rodriguez" userId="22700e9292cc40e1" providerId="LiveId" clId="{99578D7A-3509-7444-83B7-84B20006C7A5}" dt="2024-08-25T19:15:21.743" v="2416" actId="26606"/>
          <ac:spMkLst>
            <pc:docMk/>
            <pc:sldMk cId="3199900673" sldId="302"/>
            <ac:spMk id="9" creationId="{16B067B1-F4E5-4FDF-813D-C9E872E80075}"/>
          </ac:spMkLst>
        </pc:spChg>
        <pc:spChg chg="add del">
          <ac:chgData name="Maica Rodriguez" userId="22700e9292cc40e1" providerId="LiveId" clId="{99578D7A-3509-7444-83B7-84B20006C7A5}" dt="2024-08-25T19:18:10.868" v="2433" actId="26606"/>
          <ac:spMkLst>
            <pc:docMk/>
            <pc:sldMk cId="3199900673" sldId="302"/>
            <ac:spMk id="10" creationId="{42A4FC2C-047E-45A5-965D-8E1E3BF09BC6}"/>
          </ac:spMkLst>
        </pc:spChg>
        <pc:graphicFrameChg chg="add del">
          <ac:chgData name="Maica Rodriguez" userId="22700e9292cc40e1" providerId="LiveId" clId="{99578D7A-3509-7444-83B7-84B20006C7A5}" dt="2024-08-25T14:40:54.104" v="2085" actId="478"/>
          <ac:graphicFrameMkLst>
            <pc:docMk/>
            <pc:sldMk cId="3199900673" sldId="302"/>
            <ac:graphicFrameMk id="6" creationId="{822F0C44-914F-B500-E78A-F22D7EE0EE77}"/>
          </ac:graphicFrameMkLst>
        </pc:graphicFrameChg>
        <pc:picChg chg="add del mod">
          <ac:chgData name="Maica Rodriguez" userId="22700e9292cc40e1" providerId="LiveId" clId="{99578D7A-3509-7444-83B7-84B20006C7A5}" dt="2024-08-25T19:16:38.635" v="2430" actId="478"/>
          <ac:picMkLst>
            <pc:docMk/>
            <pc:sldMk cId="3199900673" sldId="302"/>
            <ac:picMk id="4" creationId="{640BEDAD-91FE-30EE-A4A4-A5B9942007FD}"/>
          </ac:picMkLst>
        </pc:picChg>
        <pc:picChg chg="add del mod">
          <ac:chgData name="Maica Rodriguez" userId="22700e9292cc40e1" providerId="LiveId" clId="{99578D7A-3509-7444-83B7-84B20006C7A5}" dt="2024-08-25T19:18:11.117" v="2434" actId="931"/>
          <ac:picMkLst>
            <pc:docMk/>
            <pc:sldMk cId="3199900673" sldId="302"/>
            <ac:picMk id="5" creationId="{6FCFF610-01D6-5C91-84F1-6C884CC1BCFD}"/>
          </ac:picMkLst>
        </pc:picChg>
        <pc:picChg chg="add del mod">
          <ac:chgData name="Maica Rodriguez" userId="22700e9292cc40e1" providerId="LiveId" clId="{99578D7A-3509-7444-83B7-84B20006C7A5}" dt="2024-08-25T19:18:44.219" v="2442" actId="478"/>
          <ac:picMkLst>
            <pc:docMk/>
            <pc:sldMk cId="3199900673" sldId="302"/>
            <ac:picMk id="6" creationId="{66703A90-62FB-C42F-F3B5-BBFA59673501}"/>
          </ac:picMkLst>
        </pc:picChg>
        <pc:picChg chg="add mod">
          <ac:chgData name="Maica Rodriguez" userId="22700e9292cc40e1" providerId="LiveId" clId="{99578D7A-3509-7444-83B7-84B20006C7A5}" dt="2024-08-25T19:27:18.396" v="2471" actId="14100"/>
          <ac:picMkLst>
            <pc:docMk/>
            <pc:sldMk cId="3199900673" sldId="302"/>
            <ac:picMk id="7" creationId="{92F264D8-E36F-2B1C-B219-83332AAC318C}"/>
          </ac:picMkLst>
        </pc:picChg>
      </pc:sldChg>
      <pc:sldChg chg="addSp delSp modSp add mod replId setBg">
        <pc:chgData name="Maica Rodriguez" userId="22700e9292cc40e1" providerId="LiveId" clId="{99578D7A-3509-7444-83B7-84B20006C7A5}" dt="2024-08-26T22:01:18.806" v="3633" actId="207"/>
        <pc:sldMkLst>
          <pc:docMk/>
          <pc:sldMk cId="153092229" sldId="303"/>
        </pc:sldMkLst>
        <pc:spChg chg="del">
          <ac:chgData name="Maica Rodriguez" userId="22700e9292cc40e1" providerId="LiveId" clId="{99578D7A-3509-7444-83B7-84B20006C7A5}" dt="2024-08-26T21:55:12.599" v="3509" actId="478"/>
          <ac:spMkLst>
            <pc:docMk/>
            <pc:sldMk cId="153092229" sldId="303"/>
            <ac:spMk id="2" creationId="{3AC0E063-14B0-C45C-CD69-E1544FDA3F41}"/>
          </ac:spMkLst>
        </pc:spChg>
        <pc:spChg chg="del">
          <ac:chgData name="Maica Rodriguez" userId="22700e9292cc40e1" providerId="LiveId" clId="{99578D7A-3509-7444-83B7-84B20006C7A5}" dt="2024-08-26T21:55:09.796" v="3508" actId="478"/>
          <ac:spMkLst>
            <pc:docMk/>
            <pc:sldMk cId="153092229" sldId="303"/>
            <ac:spMk id="3" creationId="{4F5BD7E9-EB31-2ADB-BCA5-9393A13F3798}"/>
          </ac:spMkLst>
        </pc:spChg>
        <pc:spChg chg="add mod">
          <ac:chgData name="Maica Rodriguez" userId="22700e9292cc40e1" providerId="LiveId" clId="{99578D7A-3509-7444-83B7-84B20006C7A5}" dt="2024-08-26T22:01:18.806" v="3633" actId="207"/>
          <ac:spMkLst>
            <pc:docMk/>
            <pc:sldMk cId="153092229" sldId="303"/>
            <ac:spMk id="8" creationId="{66455D9E-2040-945E-1297-6B7A9B9DAB36}"/>
          </ac:spMkLst>
        </pc:spChg>
        <pc:spChg chg="add">
          <ac:chgData name="Maica Rodriguez" userId="22700e9292cc40e1" providerId="LiveId" clId="{99578D7A-3509-7444-83B7-84B20006C7A5}" dt="2024-08-26T21:56:41.237" v="3511" actId="26606"/>
          <ac:spMkLst>
            <pc:docMk/>
            <pc:sldMk cId="153092229" sldId="303"/>
            <ac:spMk id="11" creationId="{799448F2-0E5B-42DA-B2D1-11A14E947BD4}"/>
          </ac:spMkLst>
        </pc:spChg>
        <pc:spChg chg="add">
          <ac:chgData name="Maica Rodriguez" userId="22700e9292cc40e1" providerId="LiveId" clId="{99578D7A-3509-7444-83B7-84B20006C7A5}" dt="2024-08-26T21:56:41.237" v="3511" actId="26606"/>
          <ac:spMkLst>
            <pc:docMk/>
            <pc:sldMk cId="153092229" sldId="303"/>
            <ac:spMk id="13" creationId="{4E8A7552-20E1-4F34-ADAB-C1DB6634D47E}"/>
          </ac:spMkLst>
        </pc:spChg>
        <pc:picChg chg="add mod ord">
          <ac:chgData name="Maica Rodriguez" userId="22700e9292cc40e1" providerId="LiveId" clId="{99578D7A-3509-7444-83B7-84B20006C7A5}" dt="2024-08-26T21:56:55.604" v="3513" actId="1076"/>
          <ac:picMkLst>
            <pc:docMk/>
            <pc:sldMk cId="153092229" sldId="303"/>
            <ac:picMk id="4" creationId="{9D8362CD-0F6F-91BF-C039-8F4807EB0A4B}"/>
          </ac:picMkLst>
        </pc:picChg>
        <pc:picChg chg="add mod">
          <ac:chgData name="Maica Rodriguez" userId="22700e9292cc40e1" providerId="LiveId" clId="{99578D7A-3509-7444-83B7-84B20006C7A5}" dt="2024-08-26T21:56:41.237" v="3511" actId="26606"/>
          <ac:picMkLst>
            <pc:docMk/>
            <pc:sldMk cId="153092229" sldId="303"/>
            <ac:picMk id="5" creationId="{3BC01490-B227-7A54-DEBE-CD4C61695FF9}"/>
          </ac:picMkLst>
        </pc:picChg>
        <pc:picChg chg="add mod">
          <ac:chgData name="Maica Rodriguez" userId="22700e9292cc40e1" providerId="LiveId" clId="{99578D7A-3509-7444-83B7-84B20006C7A5}" dt="2024-08-26T21:56:41.237" v="3511" actId="26606"/>
          <ac:picMkLst>
            <pc:docMk/>
            <pc:sldMk cId="153092229" sldId="303"/>
            <ac:picMk id="6" creationId="{54D72750-5B67-96F1-E79F-E5CE80562B6F}"/>
          </ac:picMkLst>
        </pc:picChg>
      </pc:sldChg>
      <pc:sldChg chg="addSp delSp modSp add ord">
        <pc:chgData name="Maica Rodriguez" userId="22700e9292cc40e1" providerId="LiveId" clId="{99578D7A-3509-7444-83B7-84B20006C7A5}" dt="2024-08-25T19:56:53.516" v="2728" actId="14100"/>
        <pc:sldMkLst>
          <pc:docMk/>
          <pc:sldMk cId="2790593757" sldId="304"/>
        </pc:sldMkLst>
        <pc:spChg chg="mod">
          <ac:chgData name="Maica Rodriguez" userId="22700e9292cc40e1" providerId="LiveId" clId="{99578D7A-3509-7444-83B7-84B20006C7A5}" dt="2024-08-25T19:56:36.491" v="2726" actId="255"/>
          <ac:spMkLst>
            <pc:docMk/>
            <pc:sldMk cId="2790593757" sldId="304"/>
            <ac:spMk id="2" creationId="{856D7692-07FB-37E8-7428-AB115EFE8FB7}"/>
          </ac:spMkLst>
        </pc:spChg>
        <pc:graphicFrameChg chg="add del mod">
          <ac:chgData name="Maica Rodriguez" userId="22700e9292cc40e1" providerId="LiveId" clId="{99578D7A-3509-7444-83B7-84B20006C7A5}" dt="2024-08-25T14:49:13.889" v="2102" actId="478"/>
          <ac:graphicFrameMkLst>
            <pc:docMk/>
            <pc:sldMk cId="2790593757" sldId="304"/>
            <ac:graphicFrameMk id="5" creationId="{4E331E0E-F0A6-839D-D778-B31E5FADB0B1}"/>
          </ac:graphicFrameMkLst>
        </pc:graphicFrameChg>
        <pc:graphicFrameChg chg="del">
          <ac:chgData name="Maica Rodriguez" userId="22700e9292cc40e1" providerId="LiveId" clId="{99578D7A-3509-7444-83B7-84B20006C7A5}" dt="2024-08-25T14:48:29.472" v="2097" actId="478"/>
          <ac:graphicFrameMkLst>
            <pc:docMk/>
            <pc:sldMk cId="2790593757" sldId="304"/>
            <ac:graphicFrameMk id="7" creationId="{86461BEC-3B90-50CD-C7E7-0965A69A464B}"/>
          </ac:graphicFrameMkLst>
        </pc:graphicFrameChg>
        <pc:graphicFrameChg chg="add del mod">
          <ac:chgData name="Maica Rodriguez" userId="22700e9292cc40e1" providerId="LiveId" clId="{99578D7A-3509-7444-83B7-84B20006C7A5}" dt="2024-08-25T15:02:54.731" v="2110" actId="478"/>
          <ac:graphicFrameMkLst>
            <pc:docMk/>
            <pc:sldMk cId="2790593757" sldId="304"/>
            <ac:graphicFrameMk id="10" creationId="{021A444A-2FC5-4E77-0A1B-74BFED377B60}"/>
          </ac:graphicFrameMkLst>
        </pc:graphicFrameChg>
        <pc:graphicFrameChg chg="add del mod">
          <ac:chgData name="Maica Rodriguez" userId="22700e9292cc40e1" providerId="LiveId" clId="{99578D7A-3509-7444-83B7-84B20006C7A5}" dt="2024-08-25T15:13:50.327" v="2120" actId="478"/>
          <ac:graphicFrameMkLst>
            <pc:docMk/>
            <pc:sldMk cId="2790593757" sldId="304"/>
            <ac:graphicFrameMk id="16" creationId="{57263FAD-A3CA-74D1-9316-FE810E108BF7}"/>
          </ac:graphicFrameMkLst>
        </pc:graphicFrameChg>
        <pc:graphicFrameChg chg="add mod">
          <ac:chgData name="Maica Rodriguez" userId="22700e9292cc40e1" providerId="LiveId" clId="{99578D7A-3509-7444-83B7-84B20006C7A5}" dt="2024-08-25T19:56:53.516" v="2728" actId="14100"/>
          <ac:graphicFrameMkLst>
            <pc:docMk/>
            <pc:sldMk cId="2790593757" sldId="304"/>
            <ac:graphicFrameMk id="19" creationId="{2F68BCA6-B287-7E6C-C356-736750A902FC}"/>
          </ac:graphicFrameMkLst>
        </pc:graphicFrameChg>
      </pc:sldChg>
      <pc:sldChg chg="addSp delSp modSp add del ord">
        <pc:chgData name="Maica Rodriguez" userId="22700e9292cc40e1" providerId="LiveId" clId="{99578D7A-3509-7444-83B7-84B20006C7A5}" dt="2024-08-25T14:31:37.328" v="2062" actId="2696"/>
        <pc:sldMkLst>
          <pc:docMk/>
          <pc:sldMk cId="3864035417" sldId="304"/>
        </pc:sldMkLst>
        <pc:spChg chg="del">
          <ac:chgData name="Maica Rodriguez" userId="22700e9292cc40e1" providerId="LiveId" clId="{99578D7A-3509-7444-83B7-84B20006C7A5}" dt="2024-08-25T14:31:33.568" v="2061" actId="478"/>
          <ac:spMkLst>
            <pc:docMk/>
            <pc:sldMk cId="3864035417" sldId="304"/>
            <ac:spMk id="2" creationId="{856D7692-07FB-37E8-7428-AB115EFE8FB7}"/>
          </ac:spMkLst>
        </pc:spChg>
        <pc:graphicFrameChg chg="add del mod">
          <ac:chgData name="Maica Rodriguez" userId="22700e9292cc40e1" providerId="LiveId" clId="{99578D7A-3509-7444-83B7-84B20006C7A5}" dt="2024-08-25T14:15:26.017" v="2029" actId="478"/>
          <ac:graphicFrameMkLst>
            <pc:docMk/>
            <pc:sldMk cId="3864035417" sldId="304"/>
            <ac:graphicFrameMk id="4" creationId="{130C3AC5-DD4D-3626-E922-6A59ADCA134E}"/>
          </ac:graphicFrameMkLst>
        </pc:graphicFrameChg>
        <pc:graphicFrameChg chg="add del mod">
          <ac:chgData name="Maica Rodriguez" userId="22700e9292cc40e1" providerId="LiveId" clId="{99578D7A-3509-7444-83B7-84B20006C7A5}" dt="2024-08-25T14:15:54.318" v="2036" actId="478"/>
          <ac:graphicFrameMkLst>
            <pc:docMk/>
            <pc:sldMk cId="3864035417" sldId="304"/>
            <ac:graphicFrameMk id="6" creationId="{90375D78-BDAA-1278-BAE7-B7B611B88E4C}"/>
          </ac:graphicFrameMkLst>
        </pc:graphicFrameChg>
        <pc:graphicFrameChg chg="del">
          <ac:chgData name="Maica Rodriguez" userId="22700e9292cc40e1" providerId="LiveId" clId="{99578D7A-3509-7444-83B7-84B20006C7A5}" dt="2024-08-25T14:00:52.649" v="2007" actId="478"/>
          <ac:graphicFrameMkLst>
            <pc:docMk/>
            <pc:sldMk cId="3864035417" sldId="304"/>
            <ac:graphicFrameMk id="7" creationId="{86461BEC-3B90-50CD-C7E7-0965A69A464B}"/>
          </ac:graphicFrameMkLst>
        </pc:graphicFrameChg>
        <pc:graphicFrameChg chg="add mod">
          <ac:chgData name="Maica Rodriguez" userId="22700e9292cc40e1" providerId="LiveId" clId="{99578D7A-3509-7444-83B7-84B20006C7A5}" dt="2024-08-25T14:31:20.637" v="2060" actId="14100"/>
          <ac:graphicFrameMkLst>
            <pc:docMk/>
            <pc:sldMk cId="3864035417" sldId="304"/>
            <ac:graphicFrameMk id="10" creationId="{3EFBC244-B564-E052-A50B-B1423938E458}"/>
          </ac:graphicFrameMkLst>
        </pc:graphicFrameChg>
      </pc:sldChg>
      <pc:sldChg chg="addSp delSp modSp add del">
        <pc:chgData name="Maica Rodriguez" userId="22700e9292cc40e1" providerId="LiveId" clId="{99578D7A-3509-7444-83B7-84B20006C7A5}" dt="2024-08-25T18:32:08.126" v="2162" actId="2696"/>
        <pc:sldMkLst>
          <pc:docMk/>
          <pc:sldMk cId="2205672507" sldId="305"/>
        </pc:sldMkLst>
        <pc:graphicFrameChg chg="del">
          <ac:chgData name="Maica Rodriguez" userId="22700e9292cc40e1" providerId="LiveId" clId="{99578D7A-3509-7444-83B7-84B20006C7A5}" dt="2024-08-25T18:27:11.259" v="2135" actId="478"/>
          <ac:graphicFrameMkLst>
            <pc:docMk/>
            <pc:sldMk cId="2205672507" sldId="305"/>
            <ac:graphicFrameMk id="19" creationId="{2F68BCA6-B287-7E6C-C356-736750A902FC}"/>
          </ac:graphicFrameMkLst>
        </pc:graphicFrameChg>
        <pc:picChg chg="add mod">
          <ac:chgData name="Maica Rodriguez" userId="22700e9292cc40e1" providerId="LiveId" clId="{99578D7A-3509-7444-83B7-84B20006C7A5}" dt="2024-08-25T18:29:46.683" v="2150" actId="14100"/>
          <ac:picMkLst>
            <pc:docMk/>
            <pc:sldMk cId="2205672507" sldId="305"/>
            <ac:picMk id="3" creationId="{1485D942-0B55-97F2-1976-FFFCB5A15139}"/>
          </ac:picMkLst>
        </pc:picChg>
      </pc:sldChg>
      <pc:sldChg chg="addSp delSp modSp add ord">
        <pc:chgData name="Maica Rodriguez" userId="22700e9292cc40e1" providerId="LiveId" clId="{99578D7A-3509-7444-83B7-84B20006C7A5}" dt="2024-08-28T16:50:08.968" v="5120" actId="14100"/>
        <pc:sldMkLst>
          <pc:docMk/>
          <pc:sldMk cId="983747284" sldId="306"/>
        </pc:sldMkLst>
        <pc:spChg chg="mod">
          <ac:chgData name="Maica Rodriguez" userId="22700e9292cc40e1" providerId="LiveId" clId="{99578D7A-3509-7444-83B7-84B20006C7A5}" dt="2024-08-28T16:50:08.968" v="5120" actId="14100"/>
          <ac:spMkLst>
            <pc:docMk/>
            <pc:sldMk cId="983747284" sldId="306"/>
            <ac:spMk id="2" creationId="{856D7692-07FB-37E8-7428-AB115EFE8FB7}"/>
          </ac:spMkLst>
        </pc:spChg>
        <pc:spChg chg="add mod">
          <ac:chgData name="Maica Rodriguez" userId="22700e9292cc40e1" providerId="LiveId" clId="{99578D7A-3509-7444-83B7-84B20006C7A5}" dt="2024-08-26T22:09:27.725" v="3693" actId="108"/>
          <ac:spMkLst>
            <pc:docMk/>
            <pc:sldMk cId="983747284" sldId="306"/>
            <ac:spMk id="3" creationId="{97A6547E-D028-57DD-DA0F-11041A10C538}"/>
          </ac:spMkLst>
        </pc:spChg>
        <pc:spChg chg="del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9" creationId="{F0A604E4-7307-451C-93BE-F1F7E1BF3BF8}"/>
          </ac:spMkLst>
        </pc:spChg>
        <pc:spChg chg="del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11" creationId="{F7F3A0AA-35E5-4085-942B-737839030604}"/>
          </ac:spMkLst>
        </pc:spChg>
        <pc:spChg chg="del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13" creationId="{402F5C38-C747-4173-ABBF-656E39E82130}"/>
          </ac:spMkLst>
        </pc:spChg>
        <pc:spChg chg="del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15" creationId="{E37EECFC-A684-4391-AE85-4CDAF5565F61}"/>
          </ac:spMkLst>
        </pc:spChg>
        <pc:spChg chg="add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20" creationId="{A8384FB5-9ADC-4DDC-881B-597D56F5B15D}"/>
          </ac:spMkLst>
        </pc:spChg>
        <pc:spChg chg="add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22" creationId="{1199E1B1-A8C0-4FE8-A5A8-1CB41D69F857}"/>
          </ac:spMkLst>
        </pc:spChg>
        <pc:spChg chg="add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24" creationId="{84A8DE83-DE75-4B41-9DB4-A7EC0B0DEC0B}"/>
          </ac:spMkLst>
        </pc:spChg>
        <pc:spChg chg="add">
          <ac:chgData name="Maica Rodriguez" userId="22700e9292cc40e1" providerId="LiveId" clId="{99578D7A-3509-7444-83B7-84B20006C7A5}" dt="2024-08-25T18:31:08.639" v="2154" actId="26606"/>
          <ac:spMkLst>
            <pc:docMk/>
            <pc:sldMk cId="983747284" sldId="306"/>
            <ac:spMk id="26" creationId="{A7009A0A-BEF5-4EAC-AF15-E4F9F002E239}"/>
          </ac:spMkLst>
        </pc:spChg>
        <pc:picChg chg="del">
          <ac:chgData name="Maica Rodriguez" userId="22700e9292cc40e1" providerId="LiveId" clId="{99578D7A-3509-7444-83B7-84B20006C7A5}" dt="2024-08-25T18:30:04.842" v="2152" actId="478"/>
          <ac:picMkLst>
            <pc:docMk/>
            <pc:sldMk cId="983747284" sldId="306"/>
            <ac:picMk id="3" creationId="{1485D942-0B55-97F2-1976-FFFCB5A15139}"/>
          </ac:picMkLst>
        </pc:picChg>
        <pc:picChg chg="add del mod">
          <ac:chgData name="Maica Rodriguez" userId="22700e9292cc40e1" providerId="LiveId" clId="{99578D7A-3509-7444-83B7-84B20006C7A5}" dt="2024-08-25T18:31:33.709" v="2156" actId="478"/>
          <ac:picMkLst>
            <pc:docMk/>
            <pc:sldMk cId="983747284" sldId="306"/>
            <ac:picMk id="4" creationId="{A743D764-E5F0-3365-D436-196D40637A4A}"/>
          </ac:picMkLst>
        </pc:picChg>
        <pc:picChg chg="add del mod">
          <ac:chgData name="Maica Rodriguez" userId="22700e9292cc40e1" providerId="LiveId" clId="{99578D7A-3509-7444-83B7-84B20006C7A5}" dt="2024-08-25T19:07:16.436" v="2381" actId="478"/>
          <ac:picMkLst>
            <pc:docMk/>
            <pc:sldMk cId="983747284" sldId="306"/>
            <ac:picMk id="7" creationId="{5DB62106-4C52-5E7E-EEFF-0934ACA48F65}"/>
          </ac:picMkLst>
        </pc:picChg>
      </pc:sldChg>
      <pc:sldChg chg="addSp delSp modSp add del">
        <pc:chgData name="Maica Rodriguez" userId="22700e9292cc40e1" providerId="LiveId" clId="{99578D7A-3509-7444-83B7-84B20006C7A5}" dt="2024-08-26T23:05:24.250" v="4128" actId="2696"/>
        <pc:sldMkLst>
          <pc:docMk/>
          <pc:sldMk cId="3171303337" sldId="307"/>
        </pc:sldMkLst>
        <pc:picChg chg="add del mod">
          <ac:chgData name="Maica Rodriguez" userId="22700e9292cc40e1" providerId="LiveId" clId="{99578D7A-3509-7444-83B7-84B20006C7A5}" dt="2024-08-25T19:20:18.171" v="2446" actId="478"/>
          <ac:picMkLst>
            <pc:docMk/>
            <pc:sldMk cId="3171303337" sldId="307"/>
            <ac:picMk id="2" creationId="{56ED2BAC-C0FB-E146-048C-480ACB5279A8}"/>
          </ac:picMkLst>
        </pc:picChg>
        <pc:picChg chg="add mod">
          <ac:chgData name="Maica Rodriguez" userId="22700e9292cc40e1" providerId="LiveId" clId="{99578D7A-3509-7444-83B7-84B20006C7A5}" dt="2024-08-25T19:33:10.971" v="2524" actId="14100"/>
          <ac:picMkLst>
            <pc:docMk/>
            <pc:sldMk cId="3171303337" sldId="307"/>
            <ac:picMk id="3" creationId="{5127C6EE-49F0-6512-479C-65E28162553B}"/>
          </ac:picMkLst>
        </pc:picChg>
      </pc:sldChg>
      <pc:sldChg chg="add del">
        <pc:chgData name="Maica Rodriguez" userId="22700e9292cc40e1" providerId="LiveId" clId="{99578D7A-3509-7444-83B7-84B20006C7A5}" dt="2024-08-25T19:11:34.887" v="2405" actId="2696"/>
        <pc:sldMkLst>
          <pc:docMk/>
          <pc:sldMk cId="3739033432" sldId="307"/>
        </pc:sldMkLst>
      </pc:sldChg>
      <pc:sldChg chg="addSp delSp modSp add del">
        <pc:chgData name="Maica Rodriguez" userId="22700e9292cc40e1" providerId="LiveId" clId="{99578D7A-3509-7444-83B7-84B20006C7A5}" dt="2024-08-25T19:11:34.887" v="2405" actId="2696"/>
        <pc:sldMkLst>
          <pc:docMk/>
          <pc:sldMk cId="2830191081" sldId="308"/>
        </pc:sldMkLst>
        <pc:picChg chg="add mod">
          <ac:chgData name="Maica Rodriguez" userId="22700e9292cc40e1" providerId="LiveId" clId="{99578D7A-3509-7444-83B7-84B20006C7A5}" dt="2024-08-25T18:33:51.422" v="2173" actId="14100"/>
          <ac:picMkLst>
            <pc:docMk/>
            <pc:sldMk cId="2830191081" sldId="308"/>
            <ac:picMk id="3" creationId="{3BDFB3AE-0802-77C0-5D6C-FB5C1EECC6D6}"/>
          </ac:picMkLst>
        </pc:picChg>
        <pc:picChg chg="del">
          <ac:chgData name="Maica Rodriguez" userId="22700e9292cc40e1" providerId="LiveId" clId="{99578D7A-3509-7444-83B7-84B20006C7A5}" dt="2024-08-25T18:32:21.603" v="2164" actId="478"/>
          <ac:picMkLst>
            <pc:docMk/>
            <pc:sldMk cId="2830191081" sldId="308"/>
            <ac:picMk id="4" creationId="{A743D764-E5F0-3365-D436-196D40637A4A}"/>
          </ac:picMkLst>
        </pc:picChg>
      </pc:sldChg>
      <pc:sldChg chg="addSp delSp modSp add del">
        <pc:chgData name="Maica Rodriguez" userId="22700e9292cc40e1" providerId="LiveId" clId="{99578D7A-3509-7444-83B7-84B20006C7A5}" dt="2024-08-26T23:05:26.369" v="4129" actId="2696"/>
        <pc:sldMkLst>
          <pc:docMk/>
          <pc:sldMk cId="3791072177" sldId="308"/>
        </pc:sldMkLst>
        <pc:picChg chg="add del">
          <ac:chgData name="Maica Rodriguez" userId="22700e9292cc40e1" providerId="LiveId" clId="{99578D7A-3509-7444-83B7-84B20006C7A5}" dt="2024-08-25T19:21:34.003" v="2457" actId="478"/>
          <ac:picMkLst>
            <pc:docMk/>
            <pc:sldMk cId="3791072177" sldId="308"/>
            <ac:picMk id="2" creationId="{7D08B842-F9BC-F6CD-8290-424B1CF9D548}"/>
          </ac:picMkLst>
        </pc:picChg>
        <pc:picChg chg="add mod">
          <ac:chgData name="Maica Rodriguez" userId="22700e9292cc40e1" providerId="LiveId" clId="{99578D7A-3509-7444-83B7-84B20006C7A5}" dt="2024-08-25T19:27:59.483" v="2483" actId="14100"/>
          <ac:picMkLst>
            <pc:docMk/>
            <pc:sldMk cId="3791072177" sldId="308"/>
            <ac:picMk id="3" creationId="{F51C8D01-C8FA-CBD8-3D32-B5CEE4C20DD1}"/>
          </ac:picMkLst>
        </pc:picChg>
      </pc:sldChg>
      <pc:sldChg chg="addSp modSp add del replId">
        <pc:chgData name="Maica Rodriguez" userId="22700e9292cc40e1" providerId="LiveId" clId="{99578D7A-3509-7444-83B7-84B20006C7A5}" dt="2024-08-26T22:06:53.013" v="3654" actId="2696"/>
        <pc:sldMkLst>
          <pc:docMk/>
          <pc:sldMk cId="2953275435" sldId="309"/>
        </pc:sldMkLst>
        <pc:picChg chg="add mod">
          <ac:chgData name="Maica Rodriguez" userId="22700e9292cc40e1" providerId="LiveId" clId="{99578D7A-3509-7444-83B7-84B20006C7A5}" dt="2024-08-25T19:28:21.346" v="2492" actId="14100"/>
          <ac:picMkLst>
            <pc:docMk/>
            <pc:sldMk cId="2953275435" sldId="309"/>
            <ac:picMk id="2" creationId="{F19BAA59-B711-DD9A-4BED-4D94FB3F62D6}"/>
          </ac:picMkLst>
        </pc:picChg>
      </pc:sldChg>
      <pc:sldChg chg="addSp modSp add del">
        <pc:chgData name="Maica Rodriguez" userId="22700e9292cc40e1" providerId="LiveId" clId="{99578D7A-3509-7444-83B7-84B20006C7A5}" dt="2024-08-25T19:11:34.887" v="2405" actId="2696"/>
        <pc:sldMkLst>
          <pc:docMk/>
          <pc:sldMk cId="4185580461" sldId="309"/>
        </pc:sldMkLst>
        <pc:picChg chg="add mod">
          <ac:chgData name="Maica Rodriguez" userId="22700e9292cc40e1" providerId="LiveId" clId="{99578D7A-3509-7444-83B7-84B20006C7A5}" dt="2024-08-25T18:34:53.273" v="2175" actId="1076"/>
          <ac:picMkLst>
            <pc:docMk/>
            <pc:sldMk cId="4185580461" sldId="309"/>
            <ac:picMk id="3" creationId="{EEB27542-8211-477A-456B-FE45A2C7EAE8}"/>
          </ac:picMkLst>
        </pc:picChg>
      </pc:sldChg>
      <pc:sldChg chg="addSp modSp add del">
        <pc:chgData name="Maica Rodriguez" userId="22700e9292cc40e1" providerId="LiveId" clId="{99578D7A-3509-7444-83B7-84B20006C7A5}" dt="2024-08-25T19:11:34.887" v="2405" actId="2696"/>
        <pc:sldMkLst>
          <pc:docMk/>
          <pc:sldMk cId="1640545932" sldId="310"/>
        </pc:sldMkLst>
        <pc:picChg chg="add mod">
          <ac:chgData name="Maica Rodriguez" userId="22700e9292cc40e1" providerId="LiveId" clId="{99578D7A-3509-7444-83B7-84B20006C7A5}" dt="2024-08-25T18:35:38.076" v="2177" actId="1076"/>
          <ac:picMkLst>
            <pc:docMk/>
            <pc:sldMk cId="1640545932" sldId="310"/>
            <ac:picMk id="3" creationId="{3E831DCF-32F9-D1D9-3C1A-CC4FD914E851}"/>
          </ac:picMkLst>
        </pc:picChg>
      </pc:sldChg>
      <pc:sldChg chg="addSp delSp modSp add">
        <pc:chgData name="Maica Rodriguez" userId="22700e9292cc40e1" providerId="LiveId" clId="{99578D7A-3509-7444-83B7-84B20006C7A5}" dt="2024-08-26T23:11:42.112" v="4154" actId="14100"/>
        <pc:sldMkLst>
          <pc:docMk/>
          <pc:sldMk cId="2036936224" sldId="310"/>
        </pc:sldMkLst>
        <pc:picChg chg="add del mod">
          <ac:chgData name="Maica Rodriguez" userId="22700e9292cc40e1" providerId="LiveId" clId="{99578D7A-3509-7444-83B7-84B20006C7A5}" dt="2024-08-26T23:08:52.522" v="4138" actId="478"/>
          <ac:picMkLst>
            <pc:docMk/>
            <pc:sldMk cId="2036936224" sldId="310"/>
            <ac:picMk id="2" creationId="{A865AE20-5C22-1110-1EA1-1FC49A0F908C}"/>
          </ac:picMkLst>
        </pc:picChg>
        <pc:picChg chg="add del">
          <ac:chgData name="Maica Rodriguez" userId="22700e9292cc40e1" providerId="LiveId" clId="{99578D7A-3509-7444-83B7-84B20006C7A5}" dt="2024-08-25T19:25:18.950" v="2461" actId="478"/>
          <ac:picMkLst>
            <pc:docMk/>
            <pc:sldMk cId="2036936224" sldId="310"/>
            <ac:picMk id="2" creationId="{B061563C-D79D-2EA3-D72F-E125CD35C696}"/>
          </ac:picMkLst>
        </pc:picChg>
        <pc:picChg chg="add del mod">
          <ac:chgData name="Maica Rodriguez" userId="22700e9292cc40e1" providerId="LiveId" clId="{99578D7A-3509-7444-83B7-84B20006C7A5}" dt="2024-08-26T23:05:36.116" v="4130" actId="478"/>
          <ac:picMkLst>
            <pc:docMk/>
            <pc:sldMk cId="2036936224" sldId="310"/>
            <ac:picMk id="3" creationId="{CC2E81E1-24D4-43E4-4FC3-1373A8860645}"/>
          </ac:picMkLst>
        </pc:picChg>
        <pc:picChg chg="add mod">
          <ac:chgData name="Maica Rodriguez" userId="22700e9292cc40e1" providerId="LiveId" clId="{99578D7A-3509-7444-83B7-84B20006C7A5}" dt="2024-08-26T23:11:42.112" v="4154" actId="14100"/>
          <ac:picMkLst>
            <pc:docMk/>
            <pc:sldMk cId="2036936224" sldId="310"/>
            <ac:picMk id="4" creationId="{B54E3BD6-9903-C8AD-FD58-633F822BD55B}"/>
          </ac:picMkLst>
        </pc:picChg>
      </pc:sldChg>
      <pc:sldChg chg="addSp modSp add del ord replId">
        <pc:chgData name="Maica Rodriguez" userId="22700e9292cc40e1" providerId="LiveId" clId="{99578D7A-3509-7444-83B7-84B20006C7A5}" dt="2024-08-26T23:05:18.824" v="4125" actId="2696"/>
        <pc:sldMkLst>
          <pc:docMk/>
          <pc:sldMk cId="154662163" sldId="311"/>
        </pc:sldMkLst>
        <pc:picChg chg="add mod">
          <ac:chgData name="Maica Rodriguez" userId="22700e9292cc40e1" providerId="LiveId" clId="{99578D7A-3509-7444-83B7-84B20006C7A5}" dt="2024-08-25T19:31:46.231" v="2518" actId="14100"/>
          <ac:picMkLst>
            <pc:docMk/>
            <pc:sldMk cId="154662163" sldId="311"/>
            <ac:picMk id="2" creationId="{0772764F-DF4E-FA45-5A42-11754DE5A586}"/>
          </ac:picMkLst>
        </pc:picChg>
      </pc:sldChg>
      <pc:sldChg chg="addSp modSp add del">
        <pc:chgData name="Maica Rodriguez" userId="22700e9292cc40e1" providerId="LiveId" clId="{99578D7A-3509-7444-83B7-84B20006C7A5}" dt="2024-08-25T19:11:34.887" v="2405" actId="2696"/>
        <pc:sldMkLst>
          <pc:docMk/>
          <pc:sldMk cId="1168232618" sldId="311"/>
        </pc:sldMkLst>
        <pc:picChg chg="add mod">
          <ac:chgData name="Maica Rodriguez" userId="22700e9292cc40e1" providerId="LiveId" clId="{99578D7A-3509-7444-83B7-84B20006C7A5}" dt="2024-08-25T18:36:58.376" v="2179" actId="1076"/>
          <ac:picMkLst>
            <pc:docMk/>
            <pc:sldMk cId="1168232618" sldId="311"/>
            <ac:picMk id="3" creationId="{C0E750D5-6BF1-167C-C30A-6CB282E3D95A}"/>
          </ac:picMkLst>
        </pc:picChg>
      </pc:sldChg>
      <pc:sldChg chg="addSp modSp add del ord replId">
        <pc:chgData name="Maica Rodriguez" userId="22700e9292cc40e1" providerId="LiveId" clId="{99578D7A-3509-7444-83B7-84B20006C7A5}" dt="2024-08-26T23:05:20.665" v="4126" actId="2696"/>
        <pc:sldMkLst>
          <pc:docMk/>
          <pc:sldMk cId="1432391137" sldId="312"/>
        </pc:sldMkLst>
        <pc:picChg chg="add mod">
          <ac:chgData name="Maica Rodriguez" userId="22700e9292cc40e1" providerId="LiveId" clId="{99578D7A-3509-7444-83B7-84B20006C7A5}" dt="2024-08-25T19:29:14.068" v="2516" actId="14100"/>
          <ac:picMkLst>
            <pc:docMk/>
            <pc:sldMk cId="1432391137" sldId="312"/>
            <ac:picMk id="2" creationId="{94A685D7-51A1-60B3-90CE-331A5BDBEA2F}"/>
          </ac:picMkLst>
        </pc:picChg>
      </pc:sldChg>
      <pc:sldChg chg="addSp delSp add del">
        <pc:chgData name="Maica Rodriguez" userId="22700e9292cc40e1" providerId="LiveId" clId="{99578D7A-3509-7444-83B7-84B20006C7A5}" dt="2024-08-25T19:11:34.887" v="2405" actId="2696"/>
        <pc:sldMkLst>
          <pc:docMk/>
          <pc:sldMk cId="3936095340" sldId="312"/>
        </pc:sldMkLst>
        <pc:picChg chg="del">
          <ac:chgData name="Maica Rodriguez" userId="22700e9292cc40e1" providerId="LiveId" clId="{99578D7A-3509-7444-83B7-84B20006C7A5}" dt="2024-08-25T18:37:15.370" v="2181" actId="478"/>
          <ac:picMkLst>
            <pc:docMk/>
            <pc:sldMk cId="3936095340" sldId="312"/>
            <ac:picMk id="3" creationId="{C0E750D5-6BF1-167C-C30A-6CB282E3D95A}"/>
          </ac:picMkLst>
        </pc:picChg>
        <pc:picChg chg="add">
          <ac:chgData name="Maica Rodriguez" userId="22700e9292cc40e1" providerId="LiveId" clId="{99578D7A-3509-7444-83B7-84B20006C7A5}" dt="2024-08-25T18:38:00.120" v="2183" actId="931"/>
          <ac:picMkLst>
            <pc:docMk/>
            <pc:sldMk cId="3936095340" sldId="312"/>
            <ac:picMk id="4" creationId="{45EDFB6C-01E6-9338-96C4-37017119BBB0}"/>
          </ac:picMkLst>
        </pc:picChg>
      </pc:sldChg>
      <pc:sldChg chg="addSp modSp add del">
        <pc:chgData name="Maica Rodriguez" userId="22700e9292cc40e1" providerId="LiveId" clId="{99578D7A-3509-7444-83B7-84B20006C7A5}" dt="2024-08-25T19:11:34.887" v="2405" actId="2696"/>
        <pc:sldMkLst>
          <pc:docMk/>
          <pc:sldMk cId="55076571" sldId="313"/>
        </pc:sldMkLst>
        <pc:picChg chg="add mod">
          <ac:chgData name="Maica Rodriguez" userId="22700e9292cc40e1" providerId="LiveId" clId="{99578D7A-3509-7444-83B7-84B20006C7A5}" dt="2024-08-25T18:38:56.026" v="2185" actId="1076"/>
          <ac:picMkLst>
            <pc:docMk/>
            <pc:sldMk cId="55076571" sldId="313"/>
            <ac:picMk id="3" creationId="{AEA5F0C6-C269-242E-6CCC-92CC6623BA74}"/>
          </ac:picMkLst>
        </pc:picChg>
      </pc:sldChg>
      <pc:sldChg chg="addSp modSp add del ord replId">
        <pc:chgData name="Maica Rodriguez" userId="22700e9292cc40e1" providerId="LiveId" clId="{99578D7A-3509-7444-83B7-84B20006C7A5}" dt="2024-08-26T22:06:08.596" v="3652" actId="2696"/>
        <pc:sldMkLst>
          <pc:docMk/>
          <pc:sldMk cId="2844975964" sldId="313"/>
        </pc:sldMkLst>
        <pc:picChg chg="add mod">
          <ac:chgData name="Maica Rodriguez" userId="22700e9292cc40e1" providerId="LiveId" clId="{99578D7A-3509-7444-83B7-84B20006C7A5}" dt="2024-08-25T20:55:21.828" v="2947" actId="14100"/>
          <ac:picMkLst>
            <pc:docMk/>
            <pc:sldMk cId="2844975964" sldId="313"/>
            <ac:picMk id="2" creationId="{C8BE6C96-6AC8-6444-CAAD-29716CD7F29E}"/>
          </ac:picMkLst>
        </pc:picChg>
      </pc:sldChg>
      <pc:sldChg chg="addSp modSp add del ord">
        <pc:chgData name="Maica Rodriguez" userId="22700e9292cc40e1" providerId="LiveId" clId="{99578D7A-3509-7444-83B7-84B20006C7A5}" dt="2024-08-26T22:06:18.473" v="3653" actId="2696"/>
        <pc:sldMkLst>
          <pc:docMk/>
          <pc:sldMk cId="1916182420" sldId="314"/>
        </pc:sldMkLst>
        <pc:picChg chg="add mod">
          <ac:chgData name="Maica Rodriguez" userId="22700e9292cc40e1" providerId="LiveId" clId="{99578D7A-3509-7444-83B7-84B20006C7A5}" dt="2024-08-25T20:54:59.710" v="2941" actId="14100"/>
          <ac:picMkLst>
            <pc:docMk/>
            <pc:sldMk cId="1916182420" sldId="314"/>
            <ac:picMk id="2" creationId="{21C09A8F-9559-D0E9-417B-57E50C2BD62A}"/>
          </ac:picMkLst>
        </pc:picChg>
      </pc:sldChg>
      <pc:sldChg chg="addSp modSp add del ord replId">
        <pc:chgData name="Maica Rodriguez" userId="22700e9292cc40e1" providerId="LiveId" clId="{99578D7A-3509-7444-83B7-84B20006C7A5}" dt="2024-08-26T22:29:36.938" v="4102" actId="2696"/>
        <pc:sldMkLst>
          <pc:docMk/>
          <pc:sldMk cId="3515870096" sldId="315"/>
        </pc:sldMkLst>
        <pc:picChg chg="add mod">
          <ac:chgData name="Maica Rodriguez" userId="22700e9292cc40e1" providerId="LiveId" clId="{99578D7A-3509-7444-83B7-84B20006C7A5}" dt="2024-08-25T20:55:11.950" v="2945" actId="14100"/>
          <ac:picMkLst>
            <pc:docMk/>
            <pc:sldMk cId="3515870096" sldId="315"/>
            <ac:picMk id="2" creationId="{29E84E3E-67AE-F021-6A9A-7AED70A0ADB3}"/>
          </ac:picMkLst>
        </pc:picChg>
      </pc:sldChg>
      <pc:sldChg chg="addSp delSp modSp add mod replId setBg">
        <pc:chgData name="Maica Rodriguez" userId="22700e9292cc40e1" providerId="LiveId" clId="{99578D7A-3509-7444-83B7-84B20006C7A5}" dt="2024-08-25T21:33:45.251" v="2971" actId="14100"/>
        <pc:sldMkLst>
          <pc:docMk/>
          <pc:sldMk cId="291481102" sldId="316"/>
        </pc:sldMkLst>
        <pc:spChg chg="add del">
          <ac:chgData name="Maica Rodriguez" userId="22700e9292cc40e1" providerId="LiveId" clId="{99578D7A-3509-7444-83B7-84B20006C7A5}" dt="2024-08-25T20:59:12.292" v="2950" actId="26606"/>
          <ac:spMkLst>
            <pc:docMk/>
            <pc:sldMk cId="291481102" sldId="316"/>
            <ac:spMk id="7" creationId="{32BC26D8-82FB-445E-AA49-62A77D7C1EE0}"/>
          </ac:spMkLst>
        </pc:spChg>
        <pc:spChg chg="add del">
          <ac:chgData name="Maica Rodriguez" userId="22700e9292cc40e1" providerId="LiveId" clId="{99578D7A-3509-7444-83B7-84B20006C7A5}" dt="2024-08-25T20:59:12.292" v="2950" actId="26606"/>
          <ac:spMkLst>
            <pc:docMk/>
            <pc:sldMk cId="291481102" sldId="316"/>
            <ac:spMk id="9" creationId="{CB44330D-EA18-4254-AA95-EB49948539B8}"/>
          </ac:spMkLst>
        </pc:spChg>
        <pc:picChg chg="add del mod">
          <ac:chgData name="Maica Rodriguez" userId="22700e9292cc40e1" providerId="LiveId" clId="{99578D7A-3509-7444-83B7-84B20006C7A5}" dt="2024-08-25T20:59:14.229" v="2951" actId="931"/>
          <ac:picMkLst>
            <pc:docMk/>
            <pc:sldMk cId="291481102" sldId="316"/>
            <ac:picMk id="2" creationId="{7F4B9D81-2A7E-022C-7883-4639CE4E907E}"/>
          </ac:picMkLst>
        </pc:picChg>
        <pc:picChg chg="add mod">
          <ac:chgData name="Maica Rodriguez" userId="22700e9292cc40e1" providerId="LiveId" clId="{99578D7A-3509-7444-83B7-84B20006C7A5}" dt="2024-08-25T21:33:45.251" v="2971" actId="14100"/>
          <ac:picMkLst>
            <pc:docMk/>
            <pc:sldMk cId="291481102" sldId="316"/>
            <ac:picMk id="2" creationId="{CAC88046-3CA7-8DAE-620F-CA141F5B823E}"/>
          </ac:picMkLst>
        </pc:picChg>
        <pc:picChg chg="add del mod">
          <ac:chgData name="Maica Rodriguez" userId="22700e9292cc40e1" providerId="LiveId" clId="{99578D7A-3509-7444-83B7-84B20006C7A5}" dt="2024-08-25T21:33:11.336" v="2963" actId="478"/>
          <ac:picMkLst>
            <pc:docMk/>
            <pc:sldMk cId="291481102" sldId="316"/>
            <ac:picMk id="3" creationId="{20F283F6-E641-97C6-8684-6F4D2B527D8F}"/>
          </ac:picMkLst>
        </pc:picChg>
      </pc:sldChg>
      <pc:sldChg chg="addSp delSp modSp add replId">
        <pc:chgData name="Maica Rodriguez" userId="22700e9292cc40e1" providerId="LiveId" clId="{99578D7A-3509-7444-83B7-84B20006C7A5}" dt="2024-08-26T22:38:47.389" v="4124" actId="14100"/>
        <pc:sldMkLst>
          <pc:docMk/>
          <pc:sldMk cId="2365913776" sldId="317"/>
        </pc:sldMkLst>
        <pc:picChg chg="add del mod">
          <ac:chgData name="Maica Rodriguez" userId="22700e9292cc40e1" providerId="LiveId" clId="{99578D7A-3509-7444-83B7-84B20006C7A5}" dt="2024-08-26T22:34:55.002" v="4108" actId="478"/>
          <ac:picMkLst>
            <pc:docMk/>
            <pc:sldMk cId="2365913776" sldId="317"/>
            <ac:picMk id="2" creationId="{C2332BB3-E282-6230-669D-D69EBB95113A}"/>
          </ac:picMkLst>
        </pc:picChg>
        <pc:picChg chg="add mod">
          <ac:chgData name="Maica Rodriguez" userId="22700e9292cc40e1" providerId="LiveId" clId="{99578D7A-3509-7444-83B7-84B20006C7A5}" dt="2024-08-26T22:38:47.389" v="4124" actId="14100"/>
          <ac:picMkLst>
            <pc:docMk/>
            <pc:sldMk cId="2365913776" sldId="317"/>
            <ac:picMk id="3" creationId="{7204EA81-AFA1-3E44-3D9E-ED403C183B10}"/>
          </ac:picMkLst>
        </pc:picChg>
      </pc:sldChg>
      <pc:sldChg chg="addSp modSp add del replId">
        <pc:chgData name="Maica Rodriguez" userId="22700e9292cc40e1" providerId="LiveId" clId="{99578D7A-3509-7444-83B7-84B20006C7A5}" dt="2024-08-26T22:10:54.977" v="3705" actId="2696"/>
        <pc:sldMkLst>
          <pc:docMk/>
          <pc:sldMk cId="131263320" sldId="318"/>
        </pc:sldMkLst>
        <pc:picChg chg="add mod">
          <ac:chgData name="Maica Rodriguez" userId="22700e9292cc40e1" providerId="LiveId" clId="{99578D7A-3509-7444-83B7-84B20006C7A5}" dt="2024-08-25T21:47:32.222" v="2993" actId="14100"/>
          <ac:picMkLst>
            <pc:docMk/>
            <pc:sldMk cId="131263320" sldId="318"/>
            <ac:picMk id="2" creationId="{52867B7F-4FDE-B8A4-0D21-41FFEE73DED8}"/>
          </ac:picMkLst>
        </pc:picChg>
      </pc:sldChg>
      <pc:sldChg chg="addSp delSp modSp add mod replId setBg">
        <pc:chgData name="Maica Rodriguez" userId="22700e9292cc40e1" providerId="LiveId" clId="{99578D7A-3509-7444-83B7-84B20006C7A5}" dt="2024-08-26T21:59:54.741" v="3619" actId="1076"/>
        <pc:sldMkLst>
          <pc:docMk/>
          <pc:sldMk cId="538336638" sldId="319"/>
        </pc:sldMkLst>
        <pc:spChg chg="add mod">
          <ac:chgData name="Maica Rodriguez" userId="22700e9292cc40e1" providerId="LiveId" clId="{99578D7A-3509-7444-83B7-84B20006C7A5}" dt="2024-08-26T21:59:54.741" v="3619" actId="1076"/>
          <ac:spMkLst>
            <pc:docMk/>
            <pc:sldMk cId="538336638" sldId="319"/>
            <ac:spMk id="6" creationId="{6B4575CE-D123-E297-9EB1-B9E8D7D74982}"/>
          </ac:spMkLst>
        </pc:spChg>
        <pc:spChg chg="add del">
          <ac:chgData name="Maica Rodriguez" userId="22700e9292cc40e1" providerId="LiveId" clId="{99578D7A-3509-7444-83B7-84B20006C7A5}" dt="2024-08-26T21:29:31.367" v="3448" actId="26606"/>
          <ac:spMkLst>
            <pc:docMk/>
            <pc:sldMk cId="538336638" sldId="319"/>
            <ac:spMk id="9" creationId="{262ABC4B-37D8-4218-BDD8-6DF6A00C0C80}"/>
          </ac:spMkLst>
        </pc:spChg>
        <pc:spChg chg="add">
          <ac:chgData name="Maica Rodriguez" userId="22700e9292cc40e1" providerId="LiveId" clId="{99578D7A-3509-7444-83B7-84B20006C7A5}" dt="2024-08-26T21:29:31.373" v="3449" actId="26606"/>
          <ac:spMkLst>
            <pc:docMk/>
            <pc:sldMk cId="538336638" sldId="319"/>
            <ac:spMk id="11" creationId="{4E8A7552-20E1-4F34-ADAB-C1DB6634D47E}"/>
          </ac:spMkLst>
        </pc:spChg>
        <pc:spChg chg="add">
          <ac:chgData name="Maica Rodriguez" userId="22700e9292cc40e1" providerId="LiveId" clId="{99578D7A-3509-7444-83B7-84B20006C7A5}" dt="2024-08-26T21:29:31.373" v="3449" actId="26606"/>
          <ac:spMkLst>
            <pc:docMk/>
            <pc:sldMk cId="538336638" sldId="319"/>
            <ac:spMk id="12" creationId="{799448F2-0E5B-42DA-B2D1-11A14E947BD4}"/>
          </ac:spMkLst>
        </pc:spChg>
        <pc:picChg chg="add mod ord">
          <ac:chgData name="Maica Rodriguez" userId="22700e9292cc40e1" providerId="LiveId" clId="{99578D7A-3509-7444-83B7-84B20006C7A5}" dt="2024-08-26T21:29:47.218" v="3450" actId="1076"/>
          <ac:picMkLst>
            <pc:docMk/>
            <pc:sldMk cId="538336638" sldId="319"/>
            <ac:picMk id="2" creationId="{0AF29AF9-6D00-3457-1AA2-AA39A26D1633}"/>
          </ac:picMkLst>
        </pc:picChg>
        <pc:picChg chg="add mod">
          <ac:chgData name="Maica Rodriguez" userId="22700e9292cc40e1" providerId="LiveId" clId="{99578D7A-3509-7444-83B7-84B20006C7A5}" dt="2024-08-26T21:29:31.373" v="3449" actId="26606"/>
          <ac:picMkLst>
            <pc:docMk/>
            <pc:sldMk cId="538336638" sldId="319"/>
            <ac:picMk id="3" creationId="{DAB54023-169A-CE60-BF2F-8C17D6673351}"/>
          </ac:picMkLst>
        </pc:picChg>
        <pc:picChg chg="add mod">
          <ac:chgData name="Maica Rodriguez" userId="22700e9292cc40e1" providerId="LiveId" clId="{99578D7A-3509-7444-83B7-84B20006C7A5}" dt="2024-08-26T21:29:31.373" v="3449" actId="26606"/>
          <ac:picMkLst>
            <pc:docMk/>
            <pc:sldMk cId="538336638" sldId="319"/>
            <ac:picMk id="4" creationId="{BE2E86AF-7EF3-9226-CE58-D8A43D532B52}"/>
          </ac:picMkLst>
        </pc:picChg>
      </pc:sldChg>
      <pc:sldChg chg="modSp add ord">
        <pc:chgData name="Maica Rodriguez" userId="22700e9292cc40e1" providerId="LiveId" clId="{99578D7A-3509-7444-83B7-84B20006C7A5}" dt="2024-08-29T08:49:45.903" v="5587" actId="1076"/>
        <pc:sldMkLst>
          <pc:docMk/>
          <pc:sldMk cId="1262326386" sldId="320"/>
        </pc:sldMkLst>
        <pc:spChg chg="mod">
          <ac:chgData name="Maica Rodriguez" userId="22700e9292cc40e1" providerId="LiveId" clId="{99578D7A-3509-7444-83B7-84B20006C7A5}" dt="2024-08-29T08:48:18.071" v="5526" actId="14100"/>
          <ac:spMkLst>
            <pc:docMk/>
            <pc:sldMk cId="1262326386" sldId="320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9T08:49:45.903" v="5587" actId="1076"/>
          <ac:spMkLst>
            <pc:docMk/>
            <pc:sldMk cId="1262326386" sldId="320"/>
            <ac:spMk id="3" creationId="{97A6547E-D028-57DD-DA0F-11041A10C538}"/>
          </ac:spMkLst>
        </pc:spChg>
      </pc:sldChg>
      <pc:sldChg chg="modSp add ord">
        <pc:chgData name="Maica Rodriguez" userId="22700e9292cc40e1" providerId="LiveId" clId="{99578D7A-3509-7444-83B7-84B20006C7A5}" dt="2024-08-28T16:49:54.324" v="5118" actId="255"/>
        <pc:sldMkLst>
          <pc:docMk/>
          <pc:sldMk cId="1583250939" sldId="321"/>
        </pc:sldMkLst>
        <pc:spChg chg="mod">
          <ac:chgData name="Maica Rodriguez" userId="22700e9292cc40e1" providerId="LiveId" clId="{99578D7A-3509-7444-83B7-84B20006C7A5}" dt="2024-08-28T16:49:54.324" v="5118" actId="255"/>
          <ac:spMkLst>
            <pc:docMk/>
            <pc:sldMk cId="1583250939" sldId="321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6T22:10:41.171" v="3704" actId="1076"/>
          <ac:spMkLst>
            <pc:docMk/>
            <pc:sldMk cId="1583250939" sldId="321"/>
            <ac:spMk id="3" creationId="{97A6547E-D028-57DD-DA0F-11041A10C538}"/>
          </ac:spMkLst>
        </pc:spChg>
      </pc:sldChg>
      <pc:sldChg chg="addSp delSp modSp add del ord">
        <pc:chgData name="Maica Rodriguez" userId="22700e9292cc40e1" providerId="LiveId" clId="{99578D7A-3509-7444-83B7-84B20006C7A5}" dt="2024-08-26T21:28:33.245" v="3445" actId="2696"/>
        <pc:sldMkLst>
          <pc:docMk/>
          <pc:sldMk cId="1503413697" sldId="322"/>
        </pc:sldMkLst>
        <pc:spChg chg="del mod">
          <ac:chgData name="Maica Rodriguez" userId="22700e9292cc40e1" providerId="LiveId" clId="{99578D7A-3509-7444-83B7-84B20006C7A5}" dt="2024-08-26T21:01:47.672" v="3158" actId="478"/>
          <ac:spMkLst>
            <pc:docMk/>
            <pc:sldMk cId="1503413697" sldId="322"/>
            <ac:spMk id="2" creationId="{856D7692-07FB-37E8-7428-AB115EFE8FB7}"/>
          </ac:spMkLst>
        </pc:spChg>
        <pc:spChg chg="del mod">
          <ac:chgData name="Maica Rodriguez" userId="22700e9292cc40e1" providerId="LiveId" clId="{99578D7A-3509-7444-83B7-84B20006C7A5}" dt="2024-08-26T20:57:13.125" v="3115" actId="478"/>
          <ac:spMkLst>
            <pc:docMk/>
            <pc:sldMk cId="1503413697" sldId="322"/>
            <ac:spMk id="3" creationId="{97A6547E-D028-57DD-DA0F-11041A10C538}"/>
          </ac:spMkLst>
        </pc:spChg>
        <pc:spChg chg="add del mod">
          <ac:chgData name="Maica Rodriguez" userId="22700e9292cc40e1" providerId="LiveId" clId="{99578D7A-3509-7444-83B7-84B20006C7A5}" dt="2024-08-26T21:01:53.432" v="3159" actId="478"/>
          <ac:spMkLst>
            <pc:docMk/>
            <pc:sldMk cId="1503413697" sldId="322"/>
            <ac:spMk id="9" creationId="{3BB638A7-81B8-F36C-2B34-983D8A3716C4}"/>
          </ac:spMkLst>
        </pc:spChg>
        <pc:spChg chg="del">
          <ac:chgData name="Maica Rodriguez" userId="22700e9292cc40e1" providerId="LiveId" clId="{99578D7A-3509-7444-83B7-84B20006C7A5}" dt="2024-08-26T20:58:03.790" v="3117" actId="26606"/>
          <ac:spMkLst>
            <pc:docMk/>
            <pc:sldMk cId="1503413697" sldId="322"/>
            <ac:spMk id="20" creationId="{A8384FB5-9ADC-4DDC-881B-597D56F5B15D}"/>
          </ac:spMkLst>
        </pc:spChg>
        <pc:spChg chg="del">
          <ac:chgData name="Maica Rodriguez" userId="22700e9292cc40e1" providerId="LiveId" clId="{99578D7A-3509-7444-83B7-84B20006C7A5}" dt="2024-08-26T20:58:03.790" v="3117" actId="26606"/>
          <ac:spMkLst>
            <pc:docMk/>
            <pc:sldMk cId="1503413697" sldId="322"/>
            <ac:spMk id="22" creationId="{1199E1B1-A8C0-4FE8-A5A8-1CB41D69F857}"/>
          </ac:spMkLst>
        </pc:spChg>
        <pc:spChg chg="del">
          <ac:chgData name="Maica Rodriguez" userId="22700e9292cc40e1" providerId="LiveId" clId="{99578D7A-3509-7444-83B7-84B20006C7A5}" dt="2024-08-26T20:58:03.790" v="3117" actId="26606"/>
          <ac:spMkLst>
            <pc:docMk/>
            <pc:sldMk cId="1503413697" sldId="322"/>
            <ac:spMk id="24" creationId="{84A8DE83-DE75-4B41-9DB4-A7EC0B0DEC0B}"/>
          </ac:spMkLst>
        </pc:spChg>
        <pc:spChg chg="del">
          <ac:chgData name="Maica Rodriguez" userId="22700e9292cc40e1" providerId="LiveId" clId="{99578D7A-3509-7444-83B7-84B20006C7A5}" dt="2024-08-26T20:58:03.790" v="3117" actId="26606"/>
          <ac:spMkLst>
            <pc:docMk/>
            <pc:sldMk cId="1503413697" sldId="322"/>
            <ac:spMk id="26" creationId="{A7009A0A-BEF5-4EAC-AF15-E4F9F002E239}"/>
          </ac:spMkLst>
        </pc:spChg>
        <pc:spChg chg="add del">
          <ac:chgData name="Maica Rodriguez" userId="22700e9292cc40e1" providerId="LiveId" clId="{99578D7A-3509-7444-83B7-84B20006C7A5}" dt="2024-08-26T21:03:38.531" v="3163" actId="478"/>
          <ac:spMkLst>
            <pc:docMk/>
            <pc:sldMk cId="1503413697" sldId="322"/>
            <ac:spMk id="31" creationId="{928F64C6-FE22-4FC1-A763-DFCC514811BD}"/>
          </ac:spMkLst>
        </pc:spChg>
        <pc:picChg chg="add mod ord">
          <ac:chgData name="Maica Rodriguez" userId="22700e9292cc40e1" providerId="LiveId" clId="{99578D7A-3509-7444-83B7-84B20006C7A5}" dt="2024-08-26T21:06:32.988" v="3195" actId="1076"/>
          <ac:picMkLst>
            <pc:docMk/>
            <pc:sldMk cId="1503413697" sldId="322"/>
            <ac:picMk id="4" creationId="{26B6E705-5325-D94B-2AE1-726F7E1242D1}"/>
          </ac:picMkLst>
        </pc:picChg>
        <pc:picChg chg="add mod">
          <ac:chgData name="Maica Rodriguez" userId="22700e9292cc40e1" providerId="LiveId" clId="{99578D7A-3509-7444-83B7-84B20006C7A5}" dt="2024-08-26T21:06:07.265" v="3192" actId="14100"/>
          <ac:picMkLst>
            <pc:docMk/>
            <pc:sldMk cId="1503413697" sldId="322"/>
            <ac:picMk id="5" creationId="{35099A2C-9CDD-0B42-3276-ED92BA7F90F7}"/>
          </ac:picMkLst>
        </pc:picChg>
        <pc:picChg chg="add mod ord">
          <ac:chgData name="Maica Rodriguez" userId="22700e9292cc40e1" providerId="LiveId" clId="{99578D7A-3509-7444-83B7-84B20006C7A5}" dt="2024-08-26T21:05:00.295" v="3188" actId="14100"/>
          <ac:picMkLst>
            <pc:docMk/>
            <pc:sldMk cId="1503413697" sldId="322"/>
            <ac:picMk id="6" creationId="{7683C68C-BF0B-009D-85F2-2D816D36B67E}"/>
          </ac:picMkLst>
        </pc:picChg>
        <pc:picChg chg="add mod">
          <ac:chgData name="Maica Rodriguez" userId="22700e9292cc40e1" providerId="LiveId" clId="{99578D7A-3509-7444-83B7-84B20006C7A5}" dt="2024-08-26T21:05:11.858" v="3189" actId="14100"/>
          <ac:picMkLst>
            <pc:docMk/>
            <pc:sldMk cId="1503413697" sldId="322"/>
            <ac:picMk id="7" creationId="{BE830021-DE4B-25FE-3861-93AEA0370E6B}"/>
          </ac:picMkLst>
        </pc:picChg>
        <pc:picChg chg="add mod">
          <ac:chgData name="Maica Rodriguez" userId="22700e9292cc40e1" providerId="LiveId" clId="{99578D7A-3509-7444-83B7-84B20006C7A5}" dt="2024-08-26T21:04:48.279" v="3186" actId="14100"/>
          <ac:picMkLst>
            <pc:docMk/>
            <pc:sldMk cId="1503413697" sldId="322"/>
            <ac:picMk id="8" creationId="{EC86BAC1-2D26-DB12-5E28-9D5FFE50A3A3}"/>
          </ac:picMkLst>
        </pc:picChg>
        <pc:cxnChg chg="add del">
          <ac:chgData name="Maica Rodriguez" userId="22700e9292cc40e1" providerId="LiveId" clId="{99578D7A-3509-7444-83B7-84B20006C7A5}" dt="2024-08-26T21:02:30.019" v="3160" actId="478"/>
          <ac:cxnSpMkLst>
            <pc:docMk/>
            <pc:sldMk cId="1503413697" sldId="322"/>
            <ac:cxnSpMk id="33" creationId="{5C34627B-48E6-4F4D-B843-97717A86B490}"/>
          </ac:cxnSpMkLst>
        </pc:cxnChg>
      </pc:sldChg>
      <pc:sldChg chg="add del">
        <pc:chgData name="Maica Rodriguez" userId="22700e9292cc40e1" providerId="LiveId" clId="{99578D7A-3509-7444-83B7-84B20006C7A5}" dt="2024-08-26T20:56:37.694" v="3109" actId="2696"/>
        <pc:sldMkLst>
          <pc:docMk/>
          <pc:sldMk cId="1686222427" sldId="322"/>
        </pc:sldMkLst>
      </pc:sldChg>
      <pc:sldChg chg="add del">
        <pc:chgData name="Maica Rodriguez" userId="22700e9292cc40e1" providerId="LiveId" clId="{99578D7A-3509-7444-83B7-84B20006C7A5}" dt="2024-08-26T21:09:51.829" v="3197" actId="2696"/>
        <pc:sldMkLst>
          <pc:docMk/>
          <pc:sldMk cId="1734469604" sldId="323"/>
        </pc:sldMkLst>
      </pc:sldChg>
      <pc:sldChg chg="addSp delSp modSp add ord">
        <pc:chgData name="Maica Rodriguez" userId="22700e9292cc40e1" providerId="LiveId" clId="{99578D7A-3509-7444-83B7-84B20006C7A5}" dt="2024-08-29T08:52:18.357" v="5601" actId="14100"/>
        <pc:sldMkLst>
          <pc:docMk/>
          <pc:sldMk cId="2198481575" sldId="323"/>
        </pc:sldMkLst>
        <pc:spChg chg="mod">
          <ac:chgData name="Maica Rodriguez" userId="22700e9292cc40e1" providerId="LiveId" clId="{99578D7A-3509-7444-83B7-84B20006C7A5}" dt="2024-08-26T22:04:41.567" v="3651" actId="14100"/>
          <ac:spMkLst>
            <pc:docMk/>
            <pc:sldMk cId="2198481575" sldId="323"/>
            <ac:spMk id="2" creationId="{856D7692-07FB-37E8-7428-AB115EFE8FB7}"/>
          </ac:spMkLst>
        </pc:spChg>
        <pc:spChg chg="del">
          <ac:chgData name="Maica Rodriguez" userId="22700e9292cc40e1" providerId="LiveId" clId="{99578D7A-3509-7444-83B7-84B20006C7A5}" dt="2024-08-26T21:10:09.428" v="3200" actId="478"/>
          <ac:spMkLst>
            <pc:docMk/>
            <pc:sldMk cId="2198481575" sldId="323"/>
            <ac:spMk id="3" creationId="{97A6547E-D028-57DD-DA0F-11041A10C538}"/>
          </ac:spMkLst>
        </pc:spChg>
        <pc:spChg chg="del">
          <ac:chgData name="Maica Rodriguez" userId="22700e9292cc40e1" providerId="LiveId" clId="{99578D7A-3509-7444-83B7-84B20006C7A5}" dt="2024-08-26T21:12:22.933" v="3205" actId="26606"/>
          <ac:spMkLst>
            <pc:docMk/>
            <pc:sldMk cId="2198481575" sldId="323"/>
            <ac:spMk id="20" creationId="{A8384FB5-9ADC-4DDC-881B-597D56F5B15D}"/>
          </ac:spMkLst>
        </pc:spChg>
        <pc:spChg chg="del">
          <ac:chgData name="Maica Rodriguez" userId="22700e9292cc40e1" providerId="LiveId" clId="{99578D7A-3509-7444-83B7-84B20006C7A5}" dt="2024-08-26T21:12:22.933" v="3205" actId="26606"/>
          <ac:spMkLst>
            <pc:docMk/>
            <pc:sldMk cId="2198481575" sldId="323"/>
            <ac:spMk id="22" creationId="{1199E1B1-A8C0-4FE8-A5A8-1CB41D69F857}"/>
          </ac:spMkLst>
        </pc:spChg>
        <pc:spChg chg="del">
          <ac:chgData name="Maica Rodriguez" userId="22700e9292cc40e1" providerId="LiveId" clId="{99578D7A-3509-7444-83B7-84B20006C7A5}" dt="2024-08-26T21:12:22.933" v="3205" actId="26606"/>
          <ac:spMkLst>
            <pc:docMk/>
            <pc:sldMk cId="2198481575" sldId="323"/>
            <ac:spMk id="24" creationId="{84A8DE83-DE75-4B41-9DB4-A7EC0B0DEC0B}"/>
          </ac:spMkLst>
        </pc:spChg>
        <pc:spChg chg="del">
          <ac:chgData name="Maica Rodriguez" userId="22700e9292cc40e1" providerId="LiveId" clId="{99578D7A-3509-7444-83B7-84B20006C7A5}" dt="2024-08-26T21:12:22.933" v="3205" actId="26606"/>
          <ac:spMkLst>
            <pc:docMk/>
            <pc:sldMk cId="2198481575" sldId="323"/>
            <ac:spMk id="26" creationId="{A7009A0A-BEF5-4EAC-AF15-E4F9F002E239}"/>
          </ac:spMkLst>
        </pc:spChg>
        <pc:spChg chg="add">
          <ac:chgData name="Maica Rodriguez" userId="22700e9292cc40e1" providerId="LiveId" clId="{99578D7A-3509-7444-83B7-84B20006C7A5}" dt="2024-08-26T21:12:22.933" v="3205" actId="26606"/>
          <ac:spMkLst>
            <pc:docMk/>
            <pc:sldMk cId="2198481575" sldId="323"/>
            <ac:spMk id="31" creationId="{8870DEF6-46A2-D4F8-8BE6-91165D93ECC4}"/>
          </ac:spMkLst>
        </pc:spChg>
        <pc:picChg chg="add mod">
          <ac:chgData name="Maica Rodriguez" userId="22700e9292cc40e1" providerId="LiveId" clId="{99578D7A-3509-7444-83B7-84B20006C7A5}" dt="2024-08-26T22:04:24.173" v="3648" actId="14100"/>
          <ac:picMkLst>
            <pc:docMk/>
            <pc:sldMk cId="2198481575" sldId="323"/>
            <ac:picMk id="3" creationId="{4EDB0F64-3944-FC95-7841-66013A9007E3}"/>
          </ac:picMkLst>
        </pc:picChg>
        <pc:picChg chg="add del mod ord">
          <ac:chgData name="Maica Rodriguez" userId="22700e9292cc40e1" providerId="LiveId" clId="{99578D7A-3509-7444-83B7-84B20006C7A5}" dt="2024-08-29T08:50:40.801" v="5589" actId="478"/>
          <ac:picMkLst>
            <pc:docMk/>
            <pc:sldMk cId="2198481575" sldId="323"/>
            <ac:picMk id="5" creationId="{538B1D77-9153-7A3D-D53D-ADA78180597A}"/>
          </ac:picMkLst>
        </pc:picChg>
        <pc:picChg chg="add mod ord">
          <ac:chgData name="Maica Rodriguez" userId="22700e9292cc40e1" providerId="LiveId" clId="{99578D7A-3509-7444-83B7-84B20006C7A5}" dt="2024-08-29T08:52:18.357" v="5601" actId="14100"/>
          <ac:picMkLst>
            <pc:docMk/>
            <pc:sldMk cId="2198481575" sldId="323"/>
            <ac:picMk id="7" creationId="{F1A0168E-96C0-3860-2442-9BEBC9D5052D}"/>
          </ac:picMkLst>
        </pc:picChg>
        <pc:picChg chg="add mod">
          <ac:chgData name="Maica Rodriguez" userId="22700e9292cc40e1" providerId="LiveId" clId="{99578D7A-3509-7444-83B7-84B20006C7A5}" dt="2024-08-29T08:51:32.516" v="5600" actId="14100"/>
          <ac:picMkLst>
            <pc:docMk/>
            <pc:sldMk cId="2198481575" sldId="323"/>
            <ac:picMk id="9" creationId="{65AB065C-9AC9-E31B-66EF-2B4C08561C53}"/>
          </ac:picMkLst>
        </pc:picChg>
        <pc:picChg chg="add mod ord">
          <ac:chgData name="Maica Rodriguez" userId="22700e9292cc40e1" providerId="LiveId" clId="{99578D7A-3509-7444-83B7-84B20006C7A5}" dt="2024-08-26T22:04:37.530" v="3650" actId="14100"/>
          <ac:picMkLst>
            <pc:docMk/>
            <pc:sldMk cId="2198481575" sldId="323"/>
            <ac:picMk id="11" creationId="{244EC664-59B1-6832-06B1-6FD818927E99}"/>
          </ac:picMkLst>
        </pc:picChg>
        <pc:picChg chg="add del mod">
          <ac:chgData name="Maica Rodriguez" userId="22700e9292cc40e1" providerId="LiveId" clId="{99578D7A-3509-7444-83B7-84B20006C7A5}" dt="2024-08-26T22:02:43.820" v="3640" actId="478"/>
          <ac:picMkLst>
            <pc:docMk/>
            <pc:sldMk cId="2198481575" sldId="323"/>
            <ac:picMk id="13" creationId="{DA9905B6-2FCD-2FDD-36F8-A4D11EE72244}"/>
          </ac:picMkLst>
        </pc:picChg>
        <pc:cxnChg chg="add">
          <ac:chgData name="Maica Rodriguez" userId="22700e9292cc40e1" providerId="LiveId" clId="{99578D7A-3509-7444-83B7-84B20006C7A5}" dt="2024-08-26T21:12:22.933" v="3205" actId="26606"/>
          <ac:cxnSpMkLst>
            <pc:docMk/>
            <pc:sldMk cId="2198481575" sldId="323"/>
            <ac:cxnSpMk id="33" creationId="{8748256A-88AC-4254-406B-0E8EE2CC2B50}"/>
          </ac:cxnSpMkLst>
        </pc:cxnChg>
      </pc:sldChg>
      <pc:sldChg chg="addSp delSp modSp add ord">
        <pc:chgData name="Maica Rodriguez" userId="22700e9292cc40e1" providerId="LiveId" clId="{99578D7A-3509-7444-83B7-84B20006C7A5}" dt="2024-08-28T20:57:35.056" v="5318" actId="255"/>
        <pc:sldMkLst>
          <pc:docMk/>
          <pc:sldMk cId="3918326541" sldId="324"/>
        </pc:sldMkLst>
        <pc:spChg chg="mod">
          <ac:chgData name="Maica Rodriguez" userId="22700e9292cc40e1" providerId="LiveId" clId="{99578D7A-3509-7444-83B7-84B20006C7A5}" dt="2024-08-28T20:57:35.056" v="5318" actId="255"/>
          <ac:spMkLst>
            <pc:docMk/>
            <pc:sldMk cId="3918326541" sldId="324"/>
            <ac:spMk id="2" creationId="{856D7692-07FB-37E8-7428-AB115EFE8FB7}"/>
          </ac:spMkLst>
        </pc:spChg>
        <pc:spChg chg="del">
          <ac:chgData name="Maica Rodriguez" userId="22700e9292cc40e1" providerId="LiveId" clId="{99578D7A-3509-7444-83B7-84B20006C7A5}" dt="2024-08-26T22:11:15.592" v="3708" actId="478"/>
          <ac:spMkLst>
            <pc:docMk/>
            <pc:sldMk cId="3918326541" sldId="324"/>
            <ac:spMk id="3" creationId="{97A6547E-D028-57DD-DA0F-11041A10C538}"/>
          </ac:spMkLst>
        </pc:spChg>
        <pc:spChg chg="add mod">
          <ac:chgData name="Maica Rodriguez" userId="22700e9292cc40e1" providerId="LiveId" clId="{99578D7A-3509-7444-83B7-84B20006C7A5}" dt="2024-08-26T22:14:53.380" v="3885" actId="14100"/>
          <ac:spMkLst>
            <pc:docMk/>
            <pc:sldMk cId="3918326541" sldId="324"/>
            <ac:spMk id="5" creationId="{C5338515-29E2-56EA-C339-34879D9E4F8F}"/>
          </ac:spMkLst>
        </pc:spChg>
      </pc:sldChg>
      <pc:sldChg chg="addSp delSp modSp add ord">
        <pc:chgData name="Maica Rodriguez" userId="22700e9292cc40e1" providerId="LiveId" clId="{99578D7A-3509-7444-83B7-84B20006C7A5}" dt="2024-08-29T11:08:20.805" v="6237" actId="14100"/>
        <pc:sldMkLst>
          <pc:docMk/>
          <pc:sldMk cId="2373473491" sldId="325"/>
        </pc:sldMkLst>
        <pc:spChg chg="mod">
          <ac:chgData name="Maica Rodriguez" userId="22700e9292cc40e1" providerId="LiveId" clId="{99578D7A-3509-7444-83B7-84B20006C7A5}" dt="2024-08-29T10:24:49.634" v="6058" actId="14100"/>
          <ac:spMkLst>
            <pc:docMk/>
            <pc:sldMk cId="2373473491" sldId="325"/>
            <ac:spMk id="2" creationId="{856D7692-07FB-37E8-7428-AB115EFE8FB7}"/>
          </ac:spMkLst>
        </pc:spChg>
        <pc:spChg chg="del">
          <ac:chgData name="Maica Rodriguez" userId="22700e9292cc40e1" providerId="LiveId" clId="{99578D7A-3509-7444-83B7-84B20006C7A5}" dt="2024-08-26T22:17:54.897" v="3909" actId="478"/>
          <ac:spMkLst>
            <pc:docMk/>
            <pc:sldMk cId="2373473491" sldId="325"/>
            <ac:spMk id="5" creationId="{C5338515-29E2-56EA-C339-34879D9E4F8F}"/>
          </ac:spMkLst>
        </pc:spChg>
        <pc:picChg chg="add mod">
          <ac:chgData name="Maica Rodriguez" userId="22700e9292cc40e1" providerId="LiveId" clId="{99578D7A-3509-7444-83B7-84B20006C7A5}" dt="2024-08-29T11:08:20.805" v="6237" actId="14100"/>
          <ac:picMkLst>
            <pc:docMk/>
            <pc:sldMk cId="2373473491" sldId="325"/>
            <ac:picMk id="3" creationId="{C8EA4A7D-CD88-ECE4-3DBB-C58267D37CC5}"/>
          </ac:picMkLst>
        </pc:picChg>
      </pc:sldChg>
      <pc:sldChg chg="addSp delSp modSp add">
        <pc:chgData name="Maica Rodriguez" userId="22700e9292cc40e1" providerId="LiveId" clId="{99578D7A-3509-7444-83B7-84B20006C7A5}" dt="2024-08-28T16:49:16.702" v="5108" actId="255"/>
        <pc:sldMkLst>
          <pc:docMk/>
          <pc:sldMk cId="3934435724" sldId="326"/>
        </pc:sldMkLst>
        <pc:spChg chg="mod">
          <ac:chgData name="Maica Rodriguez" userId="22700e9292cc40e1" providerId="LiveId" clId="{99578D7A-3509-7444-83B7-84B20006C7A5}" dt="2024-08-28T16:49:16.702" v="5108" actId="255"/>
          <ac:spMkLst>
            <pc:docMk/>
            <pc:sldMk cId="3934435724" sldId="326"/>
            <ac:spMk id="2" creationId="{856D7692-07FB-37E8-7428-AB115EFE8FB7}"/>
          </ac:spMkLst>
        </pc:spChg>
        <pc:spChg chg="add mod">
          <ac:chgData name="Maica Rodriguez" userId="22700e9292cc40e1" providerId="LiveId" clId="{99578D7A-3509-7444-83B7-84B20006C7A5}" dt="2024-08-26T22:27:30.541" v="4099" actId="1076"/>
          <ac:spMkLst>
            <pc:docMk/>
            <pc:sldMk cId="3934435724" sldId="326"/>
            <ac:spMk id="5" creationId="{696AAF7C-4980-8FD3-1949-B97E8D3315AB}"/>
          </ac:spMkLst>
        </pc:spChg>
        <pc:picChg chg="del">
          <ac:chgData name="Maica Rodriguez" userId="22700e9292cc40e1" providerId="LiveId" clId="{99578D7A-3509-7444-83B7-84B20006C7A5}" dt="2024-08-26T22:19:45.403" v="3973" actId="478"/>
          <ac:picMkLst>
            <pc:docMk/>
            <pc:sldMk cId="3934435724" sldId="326"/>
            <ac:picMk id="3" creationId="{C8EA4A7D-CD88-ECE4-3DBB-C58267D37CC5}"/>
          </ac:picMkLst>
        </pc:picChg>
        <pc:picChg chg="add mod">
          <ac:chgData name="Maica Rodriguez" userId="22700e9292cc40e1" providerId="LiveId" clId="{99578D7A-3509-7444-83B7-84B20006C7A5}" dt="2024-08-26T22:27:50.362" v="4101" actId="14100"/>
          <ac:picMkLst>
            <pc:docMk/>
            <pc:sldMk cId="3934435724" sldId="326"/>
            <ac:picMk id="4" creationId="{169327B3-0F9A-7994-5E23-6D2C3B25EF32}"/>
          </ac:picMkLst>
        </pc:picChg>
      </pc:sldChg>
      <pc:sldChg chg="addSp delSp modSp new mod ord setBg">
        <pc:chgData name="Maica Rodriguez" userId="22700e9292cc40e1" providerId="LiveId" clId="{99578D7A-3509-7444-83B7-84B20006C7A5}" dt="2024-08-28T16:38:26.467" v="5097" actId="1076"/>
        <pc:sldMkLst>
          <pc:docMk/>
          <pc:sldMk cId="1490984326" sldId="327"/>
        </pc:sldMkLst>
        <pc:spChg chg="del">
          <ac:chgData name="Maica Rodriguez" userId="22700e9292cc40e1" providerId="LiveId" clId="{99578D7A-3509-7444-83B7-84B20006C7A5}" dt="2024-08-26T23:17:12.809" v="4171" actId="478"/>
          <ac:spMkLst>
            <pc:docMk/>
            <pc:sldMk cId="1490984326" sldId="327"/>
            <ac:spMk id="2" creationId="{5A1A42A1-36DD-1A12-766D-2EC08916A136}"/>
          </ac:spMkLst>
        </pc:spChg>
        <pc:spChg chg="del">
          <ac:chgData name="Maica Rodriguez" userId="22700e9292cc40e1" providerId="LiveId" clId="{99578D7A-3509-7444-83B7-84B20006C7A5}" dt="2024-08-26T23:17:10.199" v="4170" actId="478"/>
          <ac:spMkLst>
            <pc:docMk/>
            <pc:sldMk cId="1490984326" sldId="327"/>
            <ac:spMk id="3" creationId="{779972C7-2FD6-B537-8541-AAEB3EFA98E7}"/>
          </ac:spMkLst>
        </pc:spChg>
        <pc:picChg chg="add mod ord">
          <ac:chgData name="Maica Rodriguez" userId="22700e9292cc40e1" providerId="LiveId" clId="{99578D7A-3509-7444-83B7-84B20006C7A5}" dt="2024-08-26T23:17:57.261" v="4173" actId="26606"/>
          <ac:picMkLst>
            <pc:docMk/>
            <pc:sldMk cId="1490984326" sldId="327"/>
            <ac:picMk id="4" creationId="{F0F3C700-E7FE-AEC3-ADBB-CE69E9FC9AD2}"/>
          </ac:picMkLst>
        </pc:picChg>
        <pc:picChg chg="add mod ord">
          <ac:chgData name="Maica Rodriguez" userId="22700e9292cc40e1" providerId="LiveId" clId="{99578D7A-3509-7444-83B7-84B20006C7A5}" dt="2024-08-26T23:17:57.261" v="4173" actId="26606"/>
          <ac:picMkLst>
            <pc:docMk/>
            <pc:sldMk cId="1490984326" sldId="327"/>
            <ac:picMk id="5" creationId="{368C4071-5EE9-A6A6-BA6D-FF52176C3304}"/>
          </ac:picMkLst>
        </pc:picChg>
        <pc:picChg chg="add mod">
          <ac:chgData name="Maica Rodriguez" userId="22700e9292cc40e1" providerId="LiveId" clId="{99578D7A-3509-7444-83B7-84B20006C7A5}" dt="2024-08-26T23:17:57.261" v="4173" actId="26606"/>
          <ac:picMkLst>
            <pc:docMk/>
            <pc:sldMk cId="1490984326" sldId="327"/>
            <ac:picMk id="6" creationId="{517BE00F-F246-D1B7-42CB-7F343004215C}"/>
          </ac:picMkLst>
        </pc:picChg>
        <pc:picChg chg="add mod">
          <ac:chgData name="Maica Rodriguez" userId="22700e9292cc40e1" providerId="LiveId" clId="{99578D7A-3509-7444-83B7-84B20006C7A5}" dt="2024-08-26T23:17:57.261" v="4173" actId="26606"/>
          <ac:picMkLst>
            <pc:docMk/>
            <pc:sldMk cId="1490984326" sldId="327"/>
            <ac:picMk id="7" creationId="{F3B8190F-E5EB-7B2E-EEC3-9A6B81CD3A0D}"/>
          </ac:picMkLst>
        </pc:picChg>
        <pc:picChg chg="add mod">
          <ac:chgData name="Maica Rodriguez" userId="22700e9292cc40e1" providerId="LiveId" clId="{99578D7A-3509-7444-83B7-84B20006C7A5}" dt="2024-08-26T23:17:57.261" v="4173" actId="26606"/>
          <ac:picMkLst>
            <pc:docMk/>
            <pc:sldMk cId="1490984326" sldId="327"/>
            <ac:picMk id="8" creationId="{A2CE793B-3913-87E1-B1C9-A1018C2A5CE4}"/>
          </ac:picMkLst>
        </pc:pic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13" creationId="{B817B4B8-5E01-4B44-BC25-876D56C12149}"/>
          </ac:cxnSpMkLst>
        </pc:cxn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15" creationId="{D683D1A4-93E5-4A4D-B103-8223A220EB2B}"/>
          </ac:cxnSpMkLst>
        </pc:cxn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17" creationId="{B0E8ABF4-C289-489E-BEFB-3077F9D9C773}"/>
          </ac:cxnSpMkLst>
        </pc:cxn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19" creationId="{7989CFA0-35DD-4943-B365-488C66B9B192}"/>
          </ac:cxnSpMkLst>
        </pc:cxn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21" creationId="{688AD040-1A2B-4FB4-A345-7B9F3E5ED9B0}"/>
          </ac:cxnSpMkLst>
        </pc:cxnChg>
        <pc:cxnChg chg="add">
          <ac:chgData name="Maica Rodriguez" userId="22700e9292cc40e1" providerId="LiveId" clId="{99578D7A-3509-7444-83B7-84B20006C7A5}" dt="2024-08-26T23:17:57.261" v="4173" actId="26606"/>
          <ac:cxnSpMkLst>
            <pc:docMk/>
            <pc:sldMk cId="1490984326" sldId="327"/>
            <ac:cxnSpMk id="23" creationId="{823B704A-724B-41D6-8F33-76939E727D2A}"/>
          </ac:cxnSpMkLst>
        </pc:cxnChg>
      </pc:sldChg>
      <pc:sldChg chg="addSp delSp modSp add ord">
        <pc:chgData name="Maica Rodriguez" userId="22700e9292cc40e1" providerId="LiveId" clId="{99578D7A-3509-7444-83B7-84B20006C7A5}" dt="2024-08-29T11:29:55.382" v="6241" actId="14100"/>
        <pc:sldMkLst>
          <pc:docMk/>
          <pc:sldMk cId="1284935022" sldId="328"/>
        </pc:sldMkLst>
        <pc:spChg chg="mod">
          <ac:chgData name="Maica Rodriguez" userId="22700e9292cc40e1" providerId="LiveId" clId="{99578D7A-3509-7444-83B7-84B20006C7A5}" dt="2024-08-29T11:29:55.382" v="6241" actId="14100"/>
          <ac:spMkLst>
            <pc:docMk/>
            <pc:sldMk cId="1284935022" sldId="328"/>
            <ac:spMk id="2" creationId="{856D7692-07FB-37E8-7428-AB115EFE8FB7}"/>
          </ac:spMkLst>
        </pc:spChg>
        <pc:spChg chg="add del">
          <ac:chgData name="Maica Rodriguez" userId="22700e9292cc40e1" providerId="LiveId" clId="{99578D7A-3509-7444-83B7-84B20006C7A5}" dt="2024-08-28T15:18:08.263" v="4733" actId="571"/>
          <ac:spMkLst>
            <pc:docMk/>
            <pc:sldMk cId="1284935022" sldId="328"/>
            <ac:spMk id="4" creationId="{AB8673F2-3953-9920-457A-36F145F2DA01}"/>
          </ac:spMkLst>
        </pc:spChg>
        <pc:spChg chg="mod">
          <ac:chgData name="Maica Rodriguez" userId="22700e9292cc40e1" providerId="LiveId" clId="{99578D7A-3509-7444-83B7-84B20006C7A5}" dt="2024-08-28T17:42:30.229" v="5267" actId="115"/>
          <ac:spMkLst>
            <pc:docMk/>
            <pc:sldMk cId="1284935022" sldId="328"/>
            <ac:spMk id="5" creationId="{C5338515-29E2-56EA-C339-34879D9E4F8F}"/>
          </ac:spMkLst>
        </pc:spChg>
      </pc:sldChg>
      <pc:sldChg chg="add del ord">
        <pc:chgData name="Maica Rodriguez" userId="22700e9292cc40e1" providerId="LiveId" clId="{99578D7A-3509-7444-83B7-84B20006C7A5}" dt="2024-08-28T14:46:24.136" v="4176" actId="2696"/>
        <pc:sldMkLst>
          <pc:docMk/>
          <pc:sldMk cId="4204137385" sldId="328"/>
        </pc:sldMkLst>
      </pc:sldChg>
      <pc:sldChg chg="addSp delSp modSp add mod setBg">
        <pc:chgData name="Maica Rodriguez" userId="22700e9292cc40e1" providerId="LiveId" clId="{99578D7A-3509-7444-83B7-84B20006C7A5}" dt="2024-08-28T15:11:22.937" v="4714" actId="14100"/>
        <pc:sldMkLst>
          <pc:docMk/>
          <pc:sldMk cId="3416783137" sldId="329"/>
        </pc:sldMkLst>
        <pc:spChg chg="del">
          <ac:chgData name="Maica Rodriguez" userId="22700e9292cc40e1" providerId="LiveId" clId="{99578D7A-3509-7444-83B7-84B20006C7A5}" dt="2024-08-28T15:09:54.213" v="4695" actId="478"/>
          <ac:spMkLst>
            <pc:docMk/>
            <pc:sldMk cId="3416783137" sldId="329"/>
            <ac:spMk id="2" creationId="{7897E5A1-8FD4-4A20-B968-0620B8585751}"/>
          </ac:spMkLst>
        </pc:spChg>
        <pc:spChg chg="del">
          <ac:chgData name="Maica Rodriguez" userId="22700e9292cc40e1" providerId="LiveId" clId="{99578D7A-3509-7444-83B7-84B20006C7A5}" dt="2024-08-28T15:09:48.762" v="4693" actId="478"/>
          <ac:spMkLst>
            <pc:docMk/>
            <pc:sldMk cId="3416783137" sldId="329"/>
            <ac:spMk id="3" creationId="{085BCE23-CB0E-EBE5-52B4-EEA45CFE289E}"/>
          </ac:spMkLst>
        </pc:spChg>
        <pc:spChg chg="add del mod">
          <ac:chgData name="Maica Rodriguez" userId="22700e9292cc40e1" providerId="LiveId" clId="{99578D7A-3509-7444-83B7-84B20006C7A5}" dt="2024-08-28T15:09:51.717" v="4694" actId="478"/>
          <ac:spMkLst>
            <pc:docMk/>
            <pc:sldMk cId="3416783137" sldId="329"/>
            <ac:spMk id="5" creationId="{5895040D-F06E-D595-200D-B1D46DFD0069}"/>
          </ac:spMkLst>
        </pc:spChg>
        <pc:spChg chg="add del mod">
          <ac:chgData name="Maica Rodriguez" userId="22700e9292cc40e1" providerId="LiveId" clId="{99578D7A-3509-7444-83B7-84B20006C7A5}" dt="2024-08-28T15:09:57.113" v="4696" actId="478"/>
          <ac:spMkLst>
            <pc:docMk/>
            <pc:sldMk cId="3416783137" sldId="329"/>
            <ac:spMk id="7" creationId="{3DFCF9F9-3BC0-3B2B-FE03-EA8E8110B8A3}"/>
          </ac:spMkLst>
        </pc:spChg>
        <pc:picChg chg="add mod ord">
          <ac:chgData name="Maica Rodriguez" userId="22700e9292cc40e1" providerId="LiveId" clId="{99578D7A-3509-7444-83B7-84B20006C7A5}" dt="2024-08-28T15:11:22.937" v="4714" actId="14100"/>
          <ac:picMkLst>
            <pc:docMk/>
            <pc:sldMk cId="3416783137" sldId="329"/>
            <ac:picMk id="8" creationId="{1E6AE3A0-4240-4C8D-FDEE-D3A415CD4B07}"/>
          </ac:picMkLst>
        </pc:picChg>
        <pc:picChg chg="add mod">
          <ac:chgData name="Maica Rodriguez" userId="22700e9292cc40e1" providerId="LiveId" clId="{99578D7A-3509-7444-83B7-84B20006C7A5}" dt="2024-08-28T15:11:11.598" v="4711" actId="1076"/>
          <ac:picMkLst>
            <pc:docMk/>
            <pc:sldMk cId="3416783137" sldId="329"/>
            <ac:picMk id="9" creationId="{E939504B-D8DF-F818-55F6-522BBCF616CB}"/>
          </ac:picMkLst>
        </pc:picChg>
        <pc:cxnChg chg="add del">
          <ac:chgData name="Maica Rodriguez" userId="22700e9292cc40e1" providerId="LiveId" clId="{99578D7A-3509-7444-83B7-84B20006C7A5}" dt="2024-08-28T15:10:52.884" v="4707" actId="26606"/>
          <ac:cxnSpMkLst>
            <pc:docMk/>
            <pc:sldMk cId="3416783137" sldId="329"/>
            <ac:cxnSpMk id="14" creationId="{4D56677B-C0B7-4DAC-ACAD-8054FF1B599A}"/>
          </ac:cxnSpMkLst>
        </pc:cxnChg>
      </pc:sldChg>
      <pc:sldChg chg="modSp add">
        <pc:chgData name="Maica Rodriguez" userId="22700e9292cc40e1" providerId="LiveId" clId="{99578D7A-3509-7444-83B7-84B20006C7A5}" dt="2024-08-29T09:52:29.692" v="5941" actId="1076"/>
        <pc:sldMkLst>
          <pc:docMk/>
          <pc:sldMk cId="2639983442" sldId="330"/>
        </pc:sldMkLst>
        <pc:spChg chg="mod">
          <ac:chgData name="Maica Rodriguez" userId="22700e9292cc40e1" providerId="LiveId" clId="{99578D7A-3509-7444-83B7-84B20006C7A5}" dt="2024-08-29T09:52:29.692" v="5941" actId="1076"/>
          <ac:spMkLst>
            <pc:docMk/>
            <pc:sldMk cId="2639983442" sldId="330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8T17:43:56.595" v="5277" actId="115"/>
          <ac:spMkLst>
            <pc:docMk/>
            <pc:sldMk cId="2639983442" sldId="330"/>
            <ac:spMk id="5" creationId="{C5338515-29E2-56EA-C339-34879D9E4F8F}"/>
          </ac:spMkLst>
        </pc:spChg>
      </pc:sldChg>
      <pc:sldChg chg="modSp add">
        <pc:chgData name="Maica Rodriguez" userId="22700e9292cc40e1" providerId="LiveId" clId="{99578D7A-3509-7444-83B7-84B20006C7A5}" dt="2024-08-29T11:29:59.357" v="6242" actId="14100"/>
        <pc:sldMkLst>
          <pc:docMk/>
          <pc:sldMk cId="2176970643" sldId="331"/>
        </pc:sldMkLst>
        <pc:spChg chg="mod">
          <ac:chgData name="Maica Rodriguez" userId="22700e9292cc40e1" providerId="LiveId" clId="{99578D7A-3509-7444-83B7-84B20006C7A5}" dt="2024-08-29T11:29:59.357" v="6242" actId="14100"/>
          <ac:spMkLst>
            <pc:docMk/>
            <pc:sldMk cId="2176970643" sldId="331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8T17:43:00.736" v="5271" actId="115"/>
          <ac:spMkLst>
            <pc:docMk/>
            <pc:sldMk cId="2176970643" sldId="331"/>
            <ac:spMk id="5" creationId="{C5338515-29E2-56EA-C339-34879D9E4F8F}"/>
          </ac:spMkLst>
        </pc:spChg>
      </pc:sldChg>
      <pc:sldChg chg="modSp add ord">
        <pc:chgData name="Maica Rodriguez" userId="22700e9292cc40e1" providerId="LiveId" clId="{99578D7A-3509-7444-83B7-84B20006C7A5}" dt="2024-08-28T15:44:34.903" v="4947" actId="255"/>
        <pc:sldMkLst>
          <pc:docMk/>
          <pc:sldMk cId="2593169496" sldId="332"/>
        </pc:sldMkLst>
        <pc:spChg chg="mod">
          <ac:chgData name="Maica Rodriguez" userId="22700e9292cc40e1" providerId="LiveId" clId="{99578D7A-3509-7444-83B7-84B20006C7A5}" dt="2024-08-28T15:44:34.903" v="4947" actId="255"/>
          <ac:spMkLst>
            <pc:docMk/>
            <pc:sldMk cId="2593169496" sldId="332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8T15:43:39.900" v="4936" actId="1076"/>
          <ac:spMkLst>
            <pc:docMk/>
            <pc:sldMk cId="2593169496" sldId="332"/>
            <ac:spMk id="5" creationId="{C5338515-29E2-56EA-C339-34879D9E4F8F}"/>
          </ac:spMkLst>
        </pc:spChg>
      </pc:sldChg>
      <pc:sldChg chg="addSp delSp modSp add ord">
        <pc:chgData name="Maica Rodriguez" userId="22700e9292cc40e1" providerId="LiveId" clId="{99578D7A-3509-7444-83B7-84B20006C7A5}" dt="2024-08-28T20:11:52.122" v="5280" actId="1076"/>
        <pc:sldMkLst>
          <pc:docMk/>
          <pc:sldMk cId="955329072" sldId="333"/>
        </pc:sldMkLst>
        <pc:spChg chg="mod">
          <ac:chgData name="Maica Rodriguez" userId="22700e9292cc40e1" providerId="LiveId" clId="{99578D7A-3509-7444-83B7-84B20006C7A5}" dt="2024-08-28T20:11:39.888" v="5279" actId="1076"/>
          <ac:spMkLst>
            <pc:docMk/>
            <pc:sldMk cId="955329072" sldId="333"/>
            <ac:spMk id="2" creationId="{856D7692-07FB-37E8-7428-AB115EFE8FB7}"/>
          </ac:spMkLst>
        </pc:spChg>
        <pc:spChg chg="mod">
          <ac:chgData name="Maica Rodriguez" userId="22700e9292cc40e1" providerId="LiveId" clId="{99578D7A-3509-7444-83B7-84B20006C7A5}" dt="2024-08-28T20:11:52.122" v="5280" actId="1076"/>
          <ac:spMkLst>
            <pc:docMk/>
            <pc:sldMk cId="955329072" sldId="333"/>
            <ac:spMk id="3" creationId="{97A6547E-D028-57DD-DA0F-11041A10C538}"/>
          </ac:spMkLst>
        </pc:spChg>
        <pc:spChg chg="del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20" creationId="{A8384FB5-9ADC-4DDC-881B-597D56F5B15D}"/>
          </ac:spMkLst>
        </pc:spChg>
        <pc:spChg chg="del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22" creationId="{1199E1B1-A8C0-4FE8-A5A8-1CB41D69F857}"/>
          </ac:spMkLst>
        </pc:spChg>
        <pc:spChg chg="del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24" creationId="{84A8DE83-DE75-4B41-9DB4-A7EC0B0DEC0B}"/>
          </ac:spMkLst>
        </pc:spChg>
        <pc:spChg chg="del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26" creationId="{A7009A0A-BEF5-4EAC-AF15-E4F9F002E239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31" creationId="{49B447FE-DDA9-4B30-828A-59FC569124E2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33" creationId="{C3D487F7-9050-4871-B351-34A72ADB296C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35" creationId="{F43C27DD-EF6A-4C48-9669-C2970E71A814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37" creationId="{05A1AA86-B7E6-4C02-AA34-F1A25CD4CCBD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39" creationId="{86C3B9CB-4E48-4726-B7B9-9E02F71B150F}"/>
          </ac:spMkLst>
        </pc:spChg>
        <pc:spChg chg="add">
          <ac:chgData name="Maica Rodriguez" userId="22700e9292cc40e1" providerId="LiveId" clId="{99578D7A-3509-7444-83B7-84B20006C7A5}" dt="2024-08-28T16:33:58.476" v="5078" actId="26606"/>
          <ac:spMkLst>
            <pc:docMk/>
            <pc:sldMk cId="955329072" sldId="333"/>
            <ac:spMk id="41" creationId="{C84384FE-1C88-4CAA-8FB8-2313A3AE734D}"/>
          </ac:spMkLst>
        </pc:spChg>
        <pc:picChg chg="add del mod">
          <ac:chgData name="Maica Rodriguez" userId="22700e9292cc40e1" providerId="LiveId" clId="{99578D7A-3509-7444-83B7-84B20006C7A5}" dt="2024-08-28T16:34:59.070" v="5085" actId="478"/>
          <ac:picMkLst>
            <pc:docMk/>
            <pc:sldMk cId="955329072" sldId="333"/>
            <ac:picMk id="4" creationId="{9576B456-E52E-5AAE-8023-EBF716051D74}"/>
          </ac:picMkLst>
        </pc:picChg>
        <pc:picChg chg="add mod">
          <ac:chgData name="Maica Rodriguez" userId="22700e9292cc40e1" providerId="LiveId" clId="{99578D7A-3509-7444-83B7-84B20006C7A5}" dt="2024-08-28T16:56:50.608" v="5155" actId="14100"/>
          <ac:picMkLst>
            <pc:docMk/>
            <pc:sldMk cId="955329072" sldId="333"/>
            <ac:picMk id="5" creationId="{C1155B37-1854-F850-7D14-5AFDD5E6AA75}"/>
          </ac:picMkLst>
        </pc:picChg>
      </pc:sldChg>
      <pc:sldChg chg="addSp delSp modSp new">
        <pc:chgData name="Maica Rodriguez" userId="22700e9292cc40e1" providerId="LiveId" clId="{99578D7A-3509-7444-83B7-84B20006C7A5}" dt="2024-08-29T08:50:12.043" v="5588" actId="14100"/>
        <pc:sldMkLst>
          <pc:docMk/>
          <pc:sldMk cId="2244689646" sldId="334"/>
        </pc:sldMkLst>
        <pc:spChg chg="del">
          <ac:chgData name="Maica Rodriguez" userId="22700e9292cc40e1" providerId="LiveId" clId="{99578D7A-3509-7444-83B7-84B20006C7A5}" dt="2024-08-29T08:42:17.249" v="5445" actId="478"/>
          <ac:spMkLst>
            <pc:docMk/>
            <pc:sldMk cId="2244689646" sldId="334"/>
            <ac:spMk id="2" creationId="{946C8EC0-16C3-91B6-631D-508FFF79FDF5}"/>
          </ac:spMkLst>
        </pc:spChg>
        <pc:spChg chg="del">
          <ac:chgData name="Maica Rodriguez" userId="22700e9292cc40e1" providerId="LiveId" clId="{99578D7A-3509-7444-83B7-84B20006C7A5}" dt="2024-08-29T08:42:15.189" v="5444" actId="478"/>
          <ac:spMkLst>
            <pc:docMk/>
            <pc:sldMk cId="2244689646" sldId="334"/>
            <ac:spMk id="3" creationId="{C6C4AA10-71E8-41F5-5F2C-9D11096E3934}"/>
          </ac:spMkLst>
        </pc:spChg>
        <pc:picChg chg="add del mod">
          <ac:chgData name="Maica Rodriguez" userId="22700e9292cc40e1" providerId="LiveId" clId="{99578D7A-3509-7444-83B7-84B20006C7A5}" dt="2024-08-29T08:44:02.100" v="5453" actId="478"/>
          <ac:picMkLst>
            <pc:docMk/>
            <pc:sldMk cId="2244689646" sldId="334"/>
            <ac:picMk id="4" creationId="{F6448E70-EB63-880F-3617-2FA1BE468006}"/>
          </ac:picMkLst>
        </pc:picChg>
        <pc:picChg chg="add mod">
          <ac:chgData name="Maica Rodriguez" userId="22700e9292cc40e1" providerId="LiveId" clId="{99578D7A-3509-7444-83B7-84B20006C7A5}" dt="2024-08-29T08:50:12.043" v="5588" actId="14100"/>
          <ac:picMkLst>
            <pc:docMk/>
            <pc:sldMk cId="2244689646" sldId="334"/>
            <ac:picMk id="5" creationId="{930EE887-63A3-3463-7B16-153D3BA507A3}"/>
          </ac:picMkLst>
        </pc:picChg>
      </pc:sldChg>
      <pc:sldChg chg="addSp delSp modSp new">
        <pc:chgData name="Maica Rodriguez" userId="22700e9292cc40e1" providerId="LiveId" clId="{99578D7A-3509-7444-83B7-84B20006C7A5}" dt="2024-08-29T11:07:27.438" v="6236" actId="14100"/>
        <pc:sldMkLst>
          <pc:docMk/>
          <pc:sldMk cId="2844978060" sldId="335"/>
        </pc:sldMkLst>
        <pc:spChg chg="del">
          <ac:chgData name="Maica Rodriguez" userId="22700e9292cc40e1" providerId="LiveId" clId="{99578D7A-3509-7444-83B7-84B20006C7A5}" dt="2024-08-29T08:42:23.110" v="5447" actId="478"/>
          <ac:spMkLst>
            <pc:docMk/>
            <pc:sldMk cId="2844978060" sldId="335"/>
            <ac:spMk id="2" creationId="{09D3B899-1117-543E-4A35-8F89A47AD1CB}"/>
          </ac:spMkLst>
        </pc:spChg>
        <pc:spChg chg="del">
          <ac:chgData name="Maica Rodriguez" userId="22700e9292cc40e1" providerId="LiveId" clId="{99578D7A-3509-7444-83B7-84B20006C7A5}" dt="2024-08-29T08:42:20.601" v="5446" actId="478"/>
          <ac:spMkLst>
            <pc:docMk/>
            <pc:sldMk cId="2844978060" sldId="335"/>
            <ac:spMk id="3" creationId="{280E862E-48E3-AF26-4051-017A23CD32C3}"/>
          </ac:spMkLst>
        </pc:spChg>
        <pc:picChg chg="add mod">
          <ac:chgData name="Maica Rodriguez" userId="22700e9292cc40e1" providerId="LiveId" clId="{99578D7A-3509-7444-83B7-84B20006C7A5}" dt="2024-08-29T11:07:27.438" v="6236" actId="14100"/>
          <ac:picMkLst>
            <pc:docMk/>
            <pc:sldMk cId="2844978060" sldId="335"/>
            <ac:picMk id="4" creationId="{C5FB7C62-2DD6-5AA2-C68A-CE595C5DBEE2}"/>
          </ac:picMkLst>
        </pc:picChg>
      </pc:sldChg>
      <pc:sldChg chg="new del">
        <pc:chgData name="Maica Rodriguez" userId="22700e9292cc40e1" providerId="LiveId" clId="{99578D7A-3509-7444-83B7-84B20006C7A5}" dt="2024-08-29T08:42:34.739" v="5449" actId="2696"/>
        <pc:sldMkLst>
          <pc:docMk/>
          <pc:sldMk cId="1935303675" sldId="336"/>
        </pc:sldMkLst>
      </pc:sldChg>
      <pc:sldChg chg="add">
        <pc:chgData name="Maica Rodriguez" userId="22700e9292cc40e1" providerId="LiveId" clId="{99578D7A-3509-7444-83B7-84B20006C7A5}" dt="2024-08-29T08:47:35.311" v="5474" actId="571"/>
        <pc:sldMkLst>
          <pc:docMk/>
          <pc:sldMk cId="2576293483" sldId="336"/>
        </pc:sldMkLst>
      </pc:sldChg>
      <pc:sldChg chg="addSp delSp modSp add">
        <pc:chgData name="Maica Rodriguez" userId="22700e9292cc40e1" providerId="LiveId" clId="{99578D7A-3509-7444-83B7-84B20006C7A5}" dt="2024-08-29T09:17:47.057" v="5940" actId="1076"/>
        <pc:sldMkLst>
          <pc:docMk/>
          <pc:sldMk cId="3605748860" sldId="337"/>
        </pc:sldMkLst>
        <pc:spChg chg="add mod">
          <ac:chgData name="Maica Rodriguez" userId="22700e9292cc40e1" providerId="LiveId" clId="{99578D7A-3509-7444-83B7-84B20006C7A5}" dt="2024-08-29T09:17:47.057" v="5940" actId="1076"/>
          <ac:spMkLst>
            <pc:docMk/>
            <pc:sldMk cId="3605748860" sldId="337"/>
            <ac:spMk id="2" creationId="{F39EEBA5-5944-FB86-D36B-8E1BEAB50F31}"/>
          </ac:spMkLst>
        </pc:spChg>
        <pc:spChg chg="mod">
          <ac:chgData name="Maica Rodriguez" userId="22700e9292cc40e1" providerId="LiveId" clId="{99578D7A-3509-7444-83B7-84B20006C7A5}" dt="2024-08-29T09:01:33.581" v="5783" actId="14100"/>
          <ac:spMkLst>
            <pc:docMk/>
            <pc:sldMk cId="3605748860" sldId="337"/>
            <ac:spMk id="6" creationId="{A994F4A3-FC57-CE9A-DCDB-66E400D77CD3}"/>
          </ac:spMkLst>
        </pc:spChg>
        <pc:spChg chg="del">
          <ac:chgData name="Maica Rodriguez" userId="22700e9292cc40e1" providerId="LiveId" clId="{99578D7A-3509-7444-83B7-84B20006C7A5}" dt="2024-08-29T08:53:14.301" v="5604" actId="478"/>
          <ac:spMkLst>
            <pc:docMk/>
            <pc:sldMk cId="3605748860" sldId="337"/>
            <ac:spMk id="7" creationId="{430D0755-7A62-D5C5-241F-631DC9444B3D}"/>
          </ac:spMkLst>
        </pc:spChg>
        <pc:spChg chg="mod">
          <ac:chgData name="Maica Rodriguez" userId="22700e9292cc40e1" providerId="LiveId" clId="{99578D7A-3509-7444-83B7-84B20006C7A5}" dt="2024-08-29T09:01:42.729" v="5784" actId="1076"/>
          <ac:spMkLst>
            <pc:docMk/>
            <pc:sldMk cId="3605748860" sldId="337"/>
            <ac:spMk id="8" creationId="{88B9109D-511F-9DA6-4E86-2885800217E6}"/>
          </ac:spMkLst>
        </pc:spChg>
        <pc:spChg chg="del mod">
          <ac:chgData name="Maica Rodriguez" userId="22700e9292cc40e1" providerId="LiveId" clId="{99578D7A-3509-7444-83B7-84B20006C7A5}" dt="2024-08-29T08:57:20.559" v="5739" actId="478"/>
          <ac:spMkLst>
            <pc:docMk/>
            <pc:sldMk cId="3605748860" sldId="337"/>
            <ac:spMk id="9" creationId="{86D7BF98-2D9D-EA03-629E-870B952B0741}"/>
          </ac:spMkLst>
        </pc:spChg>
        <pc:picChg chg="del">
          <ac:chgData name="Maica Rodriguez" userId="22700e9292cc40e1" providerId="LiveId" clId="{99578D7A-3509-7444-83B7-84B20006C7A5}" dt="2024-08-29T08:53:03.666" v="5603" actId="478"/>
          <ac:picMkLst>
            <pc:docMk/>
            <pc:sldMk cId="3605748860" sldId="337"/>
            <ac:picMk id="4" creationId="{3A4D54B4-48B3-B859-223A-FC4E48C4B4C0}"/>
          </ac:picMkLst>
        </pc:picChg>
        <pc:picChg chg="mod">
          <ac:chgData name="Maica Rodriguez" userId="22700e9292cc40e1" providerId="LiveId" clId="{99578D7A-3509-7444-83B7-84B20006C7A5}" dt="2024-08-29T09:00:38.458" v="5772" actId="1076"/>
          <ac:picMkLst>
            <pc:docMk/>
            <pc:sldMk cId="3605748860" sldId="337"/>
            <ac:picMk id="5" creationId="{D782A44E-C4D6-C4F7-006E-1D044C20C5B6}"/>
          </ac:picMkLst>
        </pc:picChg>
      </pc:sldChg>
      <pc:sldChg chg="modSp add ord">
        <pc:chgData name="Maica Rodriguez" userId="22700e9292cc40e1" providerId="LiveId" clId="{99578D7A-3509-7444-83B7-84B20006C7A5}" dt="2024-08-29T09:08:23.822" v="5876" actId="1076"/>
        <pc:sldMkLst>
          <pc:docMk/>
          <pc:sldMk cId="4276442206" sldId="338"/>
        </pc:sldMkLst>
        <pc:spChg chg="mod">
          <ac:chgData name="Maica Rodriguez" userId="22700e9292cc40e1" providerId="LiveId" clId="{99578D7A-3509-7444-83B7-84B20006C7A5}" dt="2024-08-29T09:08:23.822" v="5876" actId="1076"/>
          <ac:spMkLst>
            <pc:docMk/>
            <pc:sldMk cId="4276442206" sldId="338"/>
            <ac:spMk id="2" creationId="{F39EEBA5-5944-FB86-D36B-8E1BEAB50F31}"/>
          </ac:spMkLst>
        </pc:spChg>
      </pc:sldChg>
      <pc:sldChg chg="modSp add ord">
        <pc:chgData name="Maica Rodriguez" userId="22700e9292cc40e1" providerId="LiveId" clId="{99578D7A-3509-7444-83B7-84B20006C7A5}" dt="2024-08-29T09:10:05.857" v="5896" actId="1076"/>
        <pc:sldMkLst>
          <pc:docMk/>
          <pc:sldMk cId="1938396628" sldId="339"/>
        </pc:sldMkLst>
        <pc:spChg chg="mod">
          <ac:chgData name="Maica Rodriguez" userId="22700e9292cc40e1" providerId="LiveId" clId="{99578D7A-3509-7444-83B7-84B20006C7A5}" dt="2024-08-29T09:09:39.834" v="5895" actId="14100"/>
          <ac:spMkLst>
            <pc:docMk/>
            <pc:sldMk cId="1938396628" sldId="339"/>
            <ac:spMk id="2" creationId="{F39EEBA5-5944-FB86-D36B-8E1BEAB50F31}"/>
          </ac:spMkLst>
        </pc:spChg>
      </pc:sldChg>
      <pc:sldChg chg="modSp add">
        <pc:chgData name="Maica Rodriguez" userId="22700e9292cc40e1" providerId="LiveId" clId="{99578D7A-3509-7444-83B7-84B20006C7A5}" dt="2024-08-29T09:05:16.433" v="5835" actId="1076"/>
        <pc:sldMkLst>
          <pc:docMk/>
          <pc:sldMk cId="367757491" sldId="340"/>
        </pc:sldMkLst>
        <pc:spChg chg="mod">
          <ac:chgData name="Maica Rodriguez" userId="22700e9292cc40e1" providerId="LiveId" clId="{99578D7A-3509-7444-83B7-84B20006C7A5}" dt="2024-08-29T09:05:16.433" v="5835" actId="1076"/>
          <ac:spMkLst>
            <pc:docMk/>
            <pc:sldMk cId="367757491" sldId="340"/>
            <ac:spMk id="2" creationId="{F39EEBA5-5944-FB86-D36B-8E1BEAB50F31}"/>
          </ac:spMkLst>
        </pc:spChg>
      </pc:sldChg>
      <pc:sldChg chg="modSp add ord">
        <pc:chgData name="Maica Rodriguez" userId="22700e9292cc40e1" providerId="LiveId" clId="{99578D7A-3509-7444-83B7-84B20006C7A5}" dt="2024-08-29T09:11:42.378" v="5915" actId="1076"/>
        <pc:sldMkLst>
          <pc:docMk/>
          <pc:sldMk cId="251525782" sldId="341"/>
        </pc:sldMkLst>
        <pc:spChg chg="mod">
          <ac:chgData name="Maica Rodriguez" userId="22700e9292cc40e1" providerId="LiveId" clId="{99578D7A-3509-7444-83B7-84B20006C7A5}" dt="2024-08-29T09:11:22.564" v="5914" actId="1076"/>
          <ac:spMkLst>
            <pc:docMk/>
            <pc:sldMk cId="251525782" sldId="341"/>
            <ac:spMk id="2" creationId="{F39EEBA5-5944-FB86-D36B-8E1BEAB50F31}"/>
          </ac:spMkLst>
        </pc:spChg>
      </pc:sldChg>
      <pc:sldChg chg="new del">
        <pc:chgData name="Maica Rodriguez" userId="22700e9292cc40e1" providerId="LiveId" clId="{99578D7A-3509-7444-83B7-84B20006C7A5}" dt="2024-08-29T10:19:29.730" v="5944" actId="2696"/>
        <pc:sldMkLst>
          <pc:docMk/>
          <pc:sldMk cId="941296040" sldId="342"/>
        </pc:sldMkLst>
      </pc:sldChg>
      <pc:sldChg chg="addSp delSp modSp add">
        <pc:chgData name="Maica Rodriguez" userId="22700e9292cc40e1" providerId="LiveId" clId="{99578D7A-3509-7444-83B7-84B20006C7A5}" dt="2024-08-29T11:09:00.692" v="6240" actId="14100"/>
        <pc:sldMkLst>
          <pc:docMk/>
          <pc:sldMk cId="573644148" sldId="343"/>
        </pc:sldMkLst>
        <pc:spChg chg="mod">
          <ac:chgData name="Maica Rodriguez" userId="22700e9292cc40e1" providerId="LiveId" clId="{99578D7A-3509-7444-83B7-84B20006C7A5}" dt="2024-08-29T11:09:00.692" v="6240" actId="14100"/>
          <ac:spMkLst>
            <pc:docMk/>
            <pc:sldMk cId="573644148" sldId="343"/>
            <ac:spMk id="2" creationId="{856D7692-07FB-37E8-7428-AB115EFE8FB7}"/>
          </ac:spMkLst>
        </pc:spChg>
        <pc:picChg chg="del">
          <ac:chgData name="Maica Rodriguez" userId="22700e9292cc40e1" providerId="LiveId" clId="{99578D7A-3509-7444-83B7-84B20006C7A5}" dt="2024-08-29T10:19:38.138" v="5945" actId="478"/>
          <ac:picMkLst>
            <pc:docMk/>
            <pc:sldMk cId="573644148" sldId="343"/>
            <ac:picMk id="3" creationId="{C8EA4A7D-CD88-ECE4-3DBB-C58267D37CC5}"/>
          </ac:picMkLst>
        </pc:picChg>
        <pc:picChg chg="add del mod">
          <ac:chgData name="Maica Rodriguez" userId="22700e9292cc40e1" providerId="LiveId" clId="{99578D7A-3509-7444-83B7-84B20006C7A5}" dt="2024-08-29T10:20:32.863" v="5990" actId="478"/>
          <ac:picMkLst>
            <pc:docMk/>
            <pc:sldMk cId="573644148" sldId="343"/>
            <ac:picMk id="4" creationId="{85E21496-C8ED-B9EB-2314-E9B6D5B8050B}"/>
          </ac:picMkLst>
        </pc:picChg>
        <pc:picChg chg="add mod">
          <ac:chgData name="Maica Rodriguez" userId="22700e9292cc40e1" providerId="LiveId" clId="{99578D7A-3509-7444-83B7-84B20006C7A5}" dt="2024-08-29T10:22:29.719" v="6013" actId="14100"/>
          <ac:picMkLst>
            <pc:docMk/>
            <pc:sldMk cId="573644148" sldId="343"/>
            <ac:picMk id="5" creationId="{ECEB7042-B84F-8A49-51AE-A7E95E97E918}"/>
          </ac:picMkLst>
        </pc:picChg>
      </pc:sldChg>
      <pc:sldChg chg="addSp delSp modSp add ord">
        <pc:chgData name="Maica Rodriguez" userId="22700e9292cc40e1" providerId="LiveId" clId="{99578D7A-3509-7444-83B7-84B20006C7A5}" dt="2024-08-29T10:59:10.954" v="6234" actId="20577"/>
        <pc:sldMkLst>
          <pc:docMk/>
          <pc:sldMk cId="1707531795" sldId="344"/>
        </pc:sldMkLst>
        <pc:spChg chg="add del mod">
          <ac:chgData name="Maica Rodriguez" userId="22700e9292cc40e1" providerId="LiveId" clId="{99578D7A-3509-7444-83B7-84B20006C7A5}" dt="2024-08-29T10:59:10.954" v="6234" actId="20577"/>
          <ac:spMkLst>
            <pc:docMk/>
            <pc:sldMk cId="1707531795" sldId="344"/>
            <ac:spMk id="2" creationId="{856D7692-07FB-37E8-7428-AB115EFE8FB7}"/>
          </ac:spMkLst>
        </pc:spChg>
        <pc:spChg chg="add del mod">
          <ac:chgData name="Maica Rodriguez" userId="22700e9292cc40e1" providerId="LiveId" clId="{99578D7A-3509-7444-83B7-84B20006C7A5}" dt="2024-08-29T10:24:18.277" v="6019" actId="478"/>
          <ac:spMkLst>
            <pc:docMk/>
            <pc:sldMk cId="1707531795" sldId="344"/>
            <ac:spMk id="5" creationId="{6231C7DE-78C3-1D86-A588-0A4B8A454272}"/>
          </ac:spMkLst>
        </pc:spChg>
        <pc:picChg chg="del">
          <ac:chgData name="Maica Rodriguez" userId="22700e9292cc40e1" providerId="LiveId" clId="{99578D7A-3509-7444-83B7-84B20006C7A5}" dt="2024-08-29T10:24:57.069" v="6059" actId="478"/>
          <ac:picMkLst>
            <pc:docMk/>
            <pc:sldMk cId="1707531795" sldId="344"/>
            <ac:picMk id="3" creationId="{C8EA4A7D-CD88-ECE4-3DBB-C58267D37CC5}"/>
          </ac:picMkLst>
        </pc:picChg>
        <pc:picChg chg="add mod">
          <ac:chgData name="Maica Rodriguez" userId="22700e9292cc40e1" providerId="LiveId" clId="{99578D7A-3509-7444-83B7-84B20006C7A5}" dt="2024-08-29T10:26:52.620" v="6068" actId="14100"/>
          <ac:picMkLst>
            <pc:docMk/>
            <pc:sldMk cId="1707531795" sldId="344"/>
            <ac:picMk id="6" creationId="{3B126DBD-8447-E663-2E72-999013089DF8}"/>
          </ac:picMkLst>
        </pc:picChg>
      </pc:sldChg>
      <pc:sldChg chg="addSp delSp modSp add">
        <pc:chgData name="Maica Rodriguez" userId="22700e9292cc40e1" providerId="LiveId" clId="{99578D7A-3509-7444-83B7-84B20006C7A5}" dt="2024-08-29T10:52:43.189" v="6232" actId="14100"/>
        <pc:sldMkLst>
          <pc:docMk/>
          <pc:sldMk cId="3082922001" sldId="345"/>
        </pc:sldMkLst>
        <pc:spChg chg="mod">
          <ac:chgData name="Maica Rodriguez" userId="22700e9292cc40e1" providerId="LiveId" clId="{99578D7A-3509-7444-83B7-84B20006C7A5}" dt="2024-08-29T10:52:43.189" v="6232" actId="14100"/>
          <ac:spMkLst>
            <pc:docMk/>
            <pc:sldMk cId="3082922001" sldId="345"/>
            <ac:spMk id="2" creationId="{856D7692-07FB-37E8-7428-AB115EFE8FB7}"/>
          </ac:spMkLst>
        </pc:spChg>
        <pc:picChg chg="add mod">
          <ac:chgData name="Maica Rodriguez" userId="22700e9292cc40e1" providerId="LiveId" clId="{99578D7A-3509-7444-83B7-84B20006C7A5}" dt="2024-08-29T10:30:04.763" v="6136" actId="14100"/>
          <ac:picMkLst>
            <pc:docMk/>
            <pc:sldMk cId="3082922001" sldId="345"/>
            <ac:picMk id="3" creationId="{F8AF50FD-448F-FD2C-6D8D-FC42CBEDA23D}"/>
          </ac:picMkLst>
        </pc:picChg>
        <pc:picChg chg="del">
          <ac:chgData name="Maica Rodriguez" userId="22700e9292cc40e1" providerId="LiveId" clId="{99578D7A-3509-7444-83B7-84B20006C7A5}" dt="2024-08-29T10:28:45.538" v="6091" actId="478"/>
          <ac:picMkLst>
            <pc:docMk/>
            <pc:sldMk cId="3082922001" sldId="345"/>
            <ac:picMk id="6" creationId="{3B126DBD-8447-E663-2E72-999013089DF8}"/>
          </ac:picMkLst>
        </pc:picChg>
      </pc:sldChg>
      <pc:sldChg chg="addSp delSp modSp add">
        <pc:chgData name="Maica Rodriguez" userId="22700e9292cc40e1" providerId="LiveId" clId="{99578D7A-3509-7444-83B7-84B20006C7A5}" dt="2024-08-29T10:54:07.169" v="6233" actId="255"/>
        <pc:sldMkLst>
          <pc:docMk/>
          <pc:sldMk cId="1570248655" sldId="346"/>
        </pc:sldMkLst>
        <pc:spChg chg="mod">
          <ac:chgData name="Maica Rodriguez" userId="22700e9292cc40e1" providerId="LiveId" clId="{99578D7A-3509-7444-83B7-84B20006C7A5}" dt="2024-08-29T10:54:07.169" v="6233" actId="255"/>
          <ac:spMkLst>
            <pc:docMk/>
            <pc:sldMk cId="1570248655" sldId="346"/>
            <ac:spMk id="2" creationId="{856D7692-07FB-37E8-7428-AB115EFE8FB7}"/>
          </ac:spMkLst>
        </pc:spChg>
        <pc:spChg chg="del">
          <ac:chgData name="Maica Rodriguez" userId="22700e9292cc40e1" providerId="LiveId" clId="{99578D7A-3509-7444-83B7-84B20006C7A5}" dt="2024-08-29T10:48:33.651" v="6169" actId="478"/>
          <ac:spMkLst>
            <pc:docMk/>
            <pc:sldMk cId="1570248655" sldId="346"/>
            <ac:spMk id="5" creationId="{C5338515-29E2-56EA-C339-34879D9E4F8F}"/>
          </ac:spMkLst>
        </pc:spChg>
        <pc:picChg chg="add del mod">
          <ac:chgData name="Maica Rodriguez" userId="22700e9292cc40e1" providerId="LiveId" clId="{99578D7A-3509-7444-83B7-84B20006C7A5}" dt="2024-08-29T10:50:09.001" v="6209" actId="931"/>
          <ac:picMkLst>
            <pc:docMk/>
            <pc:sldMk cId="1570248655" sldId="346"/>
            <ac:picMk id="3" creationId="{F6DF4278-103F-1CD1-5D05-E87775B266B2}"/>
          </ac:picMkLst>
        </pc:picChg>
        <pc:picChg chg="add mod">
          <ac:chgData name="Maica Rodriguez" userId="22700e9292cc40e1" providerId="LiveId" clId="{99578D7A-3509-7444-83B7-84B20006C7A5}" dt="2024-08-29T10:51:33.815" v="6227" actId="14100"/>
          <ac:picMkLst>
            <pc:docMk/>
            <pc:sldMk cId="1570248655" sldId="346"/>
            <ac:picMk id="4" creationId="{1DD053AD-470B-1CE6-FC78-714CA80DDDFF}"/>
          </ac:picMkLst>
        </pc:picChg>
        <pc:picChg chg="add mod">
          <ac:chgData name="Maica Rodriguez" userId="22700e9292cc40e1" providerId="LiveId" clId="{99578D7A-3509-7444-83B7-84B20006C7A5}" dt="2024-08-29T10:51:41.547" v="6229" actId="14100"/>
          <ac:picMkLst>
            <pc:docMk/>
            <pc:sldMk cId="1570248655" sldId="346"/>
            <ac:picMk id="6" creationId="{B37B19C2-CB32-79FB-F123-319D7B682E03}"/>
          </ac:picMkLst>
        </pc:picChg>
      </pc:sldChg>
    </pc:docChg>
  </pc:docChgLst>
</pc:chgInfo>
</file>

<file path=ppt/charts/_rels/chart2.xml.rels><?xml version="1.0" encoding="UTF-8" standalone="yes"?>
<Relationships xmlns="http://schemas.openxmlformats.org/package/2006/relationships"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r>
              <a:rPr lang="es-ES"/>
              <a:t>Total Sistema</a:t>
            </a:r>
          </a:p>
        </c:rich>
      </c:tx>
      <c:layout>
        <c:manualLayout>
          <c:xMode val="edge"/>
          <c:yMode val="edge"/>
          <c:x val="0.43565550498514138"/>
          <c:y val="3.8961203671214292E-2"/>
        </c:manualLayout>
      </c:layout>
      <c:overlay val="0"/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</c:title>
    <c:autoTitleDeleted val="0"/>
    <c:plotArea>
      <c:layout>
        <c:manualLayout>
          <c:layoutTarget val="inner"/>
          <c:xMode val="edge"/>
          <c:yMode val="edge"/>
          <c:x val="8.2149901205051612E-2"/>
          <c:y val="0.18269287341722693"/>
          <c:w val="0.89187670716068124"/>
          <c:h val="0.64903655923443926"/>
        </c:manualLayout>
      </c:layout>
      <c:lineChart>
        <c:grouping val="standard"/>
        <c:varyColors val="0"/>
        <c:ser>
          <c:idx val="0"/>
          <c:order val="0"/>
          <c:tx>
            <c:v>Datos A</c:v>
          </c:tx>
          <c:spPr>
            <a:ln w="25400">
              <a:solidFill>
                <a:srgbClr val="008000"/>
              </a:solidFill>
              <a:prstDash val="solid"/>
            </a:ln>
          </c:spPr>
          <c:marker>
            <c:symbol val="none"/>
          </c:marker>
          <c:cat>
            <c:numLit>
              <c:formatCode>d\-mmm\-yy</c:formatCode>
              <c:ptCount val="132"/>
              <c:pt idx="0">
                <c:v>41640</c:v>
              </c:pt>
              <c:pt idx="1">
                <c:v>41671</c:v>
              </c:pt>
              <c:pt idx="2">
                <c:v>41699</c:v>
              </c:pt>
              <c:pt idx="3">
                <c:v>41730</c:v>
              </c:pt>
              <c:pt idx="4">
                <c:v>41760</c:v>
              </c:pt>
              <c:pt idx="5">
                <c:v>41791</c:v>
              </c:pt>
              <c:pt idx="6">
                <c:v>41821</c:v>
              </c:pt>
              <c:pt idx="7">
                <c:v>41852</c:v>
              </c:pt>
              <c:pt idx="8">
                <c:v>41883</c:v>
              </c:pt>
              <c:pt idx="9">
                <c:v>41913</c:v>
              </c:pt>
              <c:pt idx="10">
                <c:v>41944</c:v>
              </c:pt>
              <c:pt idx="11">
                <c:v>41974</c:v>
              </c:pt>
              <c:pt idx="12">
                <c:v>42005</c:v>
              </c:pt>
              <c:pt idx="13">
                <c:v>42036</c:v>
              </c:pt>
              <c:pt idx="14">
                <c:v>42064</c:v>
              </c:pt>
              <c:pt idx="15">
                <c:v>42095</c:v>
              </c:pt>
              <c:pt idx="16">
                <c:v>42125</c:v>
              </c:pt>
              <c:pt idx="17">
                <c:v>42156</c:v>
              </c:pt>
              <c:pt idx="18">
                <c:v>42186</c:v>
              </c:pt>
              <c:pt idx="19">
                <c:v>42217</c:v>
              </c:pt>
              <c:pt idx="20">
                <c:v>42248</c:v>
              </c:pt>
              <c:pt idx="21">
                <c:v>42278</c:v>
              </c:pt>
              <c:pt idx="22">
                <c:v>42309</c:v>
              </c:pt>
              <c:pt idx="23">
                <c:v>42339</c:v>
              </c:pt>
              <c:pt idx="24">
                <c:v>42370</c:v>
              </c:pt>
              <c:pt idx="25">
                <c:v>42401</c:v>
              </c:pt>
              <c:pt idx="26">
                <c:v>42430</c:v>
              </c:pt>
              <c:pt idx="27">
                <c:v>42461</c:v>
              </c:pt>
              <c:pt idx="28">
                <c:v>42491</c:v>
              </c:pt>
              <c:pt idx="29">
                <c:v>42522</c:v>
              </c:pt>
              <c:pt idx="30">
                <c:v>42552</c:v>
              </c:pt>
              <c:pt idx="31">
                <c:v>42583</c:v>
              </c:pt>
              <c:pt idx="32">
                <c:v>42614</c:v>
              </c:pt>
              <c:pt idx="33">
                <c:v>42644</c:v>
              </c:pt>
              <c:pt idx="34">
                <c:v>42675</c:v>
              </c:pt>
              <c:pt idx="35">
                <c:v>42705</c:v>
              </c:pt>
              <c:pt idx="36">
                <c:v>42736</c:v>
              </c:pt>
              <c:pt idx="37">
                <c:v>42767</c:v>
              </c:pt>
              <c:pt idx="38">
                <c:v>42795</c:v>
              </c:pt>
              <c:pt idx="39">
                <c:v>42826</c:v>
              </c:pt>
              <c:pt idx="40">
                <c:v>42856</c:v>
              </c:pt>
              <c:pt idx="41">
                <c:v>42887</c:v>
              </c:pt>
              <c:pt idx="42">
                <c:v>42917</c:v>
              </c:pt>
              <c:pt idx="43">
                <c:v>42948</c:v>
              </c:pt>
              <c:pt idx="44">
                <c:v>42979</c:v>
              </c:pt>
              <c:pt idx="45">
                <c:v>43009</c:v>
              </c:pt>
              <c:pt idx="46">
                <c:v>43040</c:v>
              </c:pt>
              <c:pt idx="47">
                <c:v>43070</c:v>
              </c:pt>
              <c:pt idx="48">
                <c:v>43101</c:v>
              </c:pt>
              <c:pt idx="49">
                <c:v>43132</c:v>
              </c:pt>
              <c:pt idx="50">
                <c:v>43160</c:v>
              </c:pt>
              <c:pt idx="51">
                <c:v>43191</c:v>
              </c:pt>
              <c:pt idx="52">
                <c:v>43221</c:v>
              </c:pt>
              <c:pt idx="53">
                <c:v>43252</c:v>
              </c:pt>
              <c:pt idx="54">
                <c:v>43282</c:v>
              </c:pt>
              <c:pt idx="55">
                <c:v>43313</c:v>
              </c:pt>
              <c:pt idx="56">
                <c:v>43344</c:v>
              </c:pt>
              <c:pt idx="57">
                <c:v>43374</c:v>
              </c:pt>
              <c:pt idx="58">
                <c:v>43405</c:v>
              </c:pt>
              <c:pt idx="59">
                <c:v>43435</c:v>
              </c:pt>
              <c:pt idx="60">
                <c:v>43466</c:v>
              </c:pt>
              <c:pt idx="61">
                <c:v>43497</c:v>
              </c:pt>
              <c:pt idx="62">
                <c:v>43525</c:v>
              </c:pt>
              <c:pt idx="63">
                <c:v>43556</c:v>
              </c:pt>
              <c:pt idx="64">
                <c:v>43586</c:v>
              </c:pt>
              <c:pt idx="65">
                <c:v>43617</c:v>
              </c:pt>
              <c:pt idx="66">
                <c:v>43647</c:v>
              </c:pt>
              <c:pt idx="67">
                <c:v>43678</c:v>
              </c:pt>
              <c:pt idx="68">
                <c:v>43709</c:v>
              </c:pt>
              <c:pt idx="69">
                <c:v>43739</c:v>
              </c:pt>
              <c:pt idx="70">
                <c:v>43770</c:v>
              </c:pt>
              <c:pt idx="71">
                <c:v>43800</c:v>
              </c:pt>
              <c:pt idx="72">
                <c:v>43831</c:v>
              </c:pt>
              <c:pt idx="73">
                <c:v>43862</c:v>
              </c:pt>
              <c:pt idx="74">
                <c:v>43891</c:v>
              </c:pt>
              <c:pt idx="75">
                <c:v>43922</c:v>
              </c:pt>
              <c:pt idx="76">
                <c:v>43952</c:v>
              </c:pt>
              <c:pt idx="77">
                <c:v>43983</c:v>
              </c:pt>
              <c:pt idx="78">
                <c:v>44013</c:v>
              </c:pt>
              <c:pt idx="79">
                <c:v>44044</c:v>
              </c:pt>
              <c:pt idx="80">
                <c:v>44075</c:v>
              </c:pt>
              <c:pt idx="81">
                <c:v>44105</c:v>
              </c:pt>
              <c:pt idx="82">
                <c:v>44136</c:v>
              </c:pt>
              <c:pt idx="83">
                <c:v>44166</c:v>
              </c:pt>
              <c:pt idx="84">
                <c:v>44197</c:v>
              </c:pt>
              <c:pt idx="85">
                <c:v>44228</c:v>
              </c:pt>
              <c:pt idx="86">
                <c:v>44256</c:v>
              </c:pt>
              <c:pt idx="87">
                <c:v>44287</c:v>
              </c:pt>
              <c:pt idx="88">
                <c:v>44317</c:v>
              </c:pt>
              <c:pt idx="89">
                <c:v>44348</c:v>
              </c:pt>
              <c:pt idx="90">
                <c:v>44378</c:v>
              </c:pt>
              <c:pt idx="91">
                <c:v>44409</c:v>
              </c:pt>
              <c:pt idx="92">
                <c:v>44440</c:v>
              </c:pt>
              <c:pt idx="93">
                <c:v>44470</c:v>
              </c:pt>
              <c:pt idx="94">
                <c:v>44501</c:v>
              </c:pt>
              <c:pt idx="95">
                <c:v>44531</c:v>
              </c:pt>
              <c:pt idx="96">
                <c:v>44562</c:v>
              </c:pt>
              <c:pt idx="97">
                <c:v>44593</c:v>
              </c:pt>
              <c:pt idx="98">
                <c:v>44621</c:v>
              </c:pt>
              <c:pt idx="99">
                <c:v>44652</c:v>
              </c:pt>
              <c:pt idx="100">
                <c:v>44682</c:v>
              </c:pt>
              <c:pt idx="101">
                <c:v>44713</c:v>
              </c:pt>
              <c:pt idx="102">
                <c:v>44743</c:v>
              </c:pt>
              <c:pt idx="103">
                <c:v>44774</c:v>
              </c:pt>
              <c:pt idx="104">
                <c:v>44805</c:v>
              </c:pt>
              <c:pt idx="105">
                <c:v>44835</c:v>
              </c:pt>
              <c:pt idx="106">
                <c:v>44866</c:v>
              </c:pt>
              <c:pt idx="107">
                <c:v>44896</c:v>
              </c:pt>
              <c:pt idx="108">
                <c:v>44927</c:v>
              </c:pt>
              <c:pt idx="109">
                <c:v>44958</c:v>
              </c:pt>
              <c:pt idx="110">
                <c:v>44986</c:v>
              </c:pt>
              <c:pt idx="111">
                <c:v>45017</c:v>
              </c:pt>
              <c:pt idx="112">
                <c:v>45047</c:v>
              </c:pt>
              <c:pt idx="113">
                <c:v>45078</c:v>
              </c:pt>
              <c:pt idx="114">
                <c:v>45108</c:v>
              </c:pt>
              <c:pt idx="115">
                <c:v>45139</c:v>
              </c:pt>
              <c:pt idx="116">
                <c:v>45170</c:v>
              </c:pt>
              <c:pt idx="117">
                <c:v>45200</c:v>
              </c:pt>
              <c:pt idx="118">
                <c:v>45231</c:v>
              </c:pt>
              <c:pt idx="119">
                <c:v>45261</c:v>
              </c:pt>
              <c:pt idx="120">
                <c:v>45292</c:v>
              </c:pt>
              <c:pt idx="121">
                <c:v>45323</c:v>
              </c:pt>
              <c:pt idx="122">
                <c:v>45352</c:v>
              </c:pt>
              <c:pt idx="123">
                <c:v>45383</c:v>
              </c:pt>
              <c:pt idx="124">
                <c:v>45413</c:v>
              </c:pt>
              <c:pt idx="125">
                <c:v>45444</c:v>
              </c:pt>
              <c:pt idx="126">
                <c:v>45474</c:v>
              </c:pt>
              <c:pt idx="127">
                <c:v>45505</c:v>
              </c:pt>
              <c:pt idx="128">
                <c:v>45536</c:v>
              </c:pt>
              <c:pt idx="129">
                <c:v>45566</c:v>
              </c:pt>
              <c:pt idx="130">
                <c:v>45597</c:v>
              </c:pt>
              <c:pt idx="131">
                <c:v>45627</c:v>
              </c:pt>
            </c:numLit>
          </c:cat>
          <c:val>
            <c:numLit>
              <c:formatCode>#,##0</c:formatCode>
              <c:ptCount val="132"/>
              <c:pt idx="0">
                <c:v>9154617</c:v>
              </c:pt>
              <c:pt idx="1">
                <c:v>9147704</c:v>
              </c:pt>
              <c:pt idx="2">
                <c:v>9159750</c:v>
              </c:pt>
              <c:pt idx="3">
                <c:v>9172026</c:v>
              </c:pt>
              <c:pt idx="4">
                <c:v>9174382</c:v>
              </c:pt>
              <c:pt idx="5">
                <c:v>9190583</c:v>
              </c:pt>
              <c:pt idx="6">
                <c:v>9204151</c:v>
              </c:pt>
              <c:pt idx="7">
                <c:v>9218521</c:v>
              </c:pt>
              <c:pt idx="8">
                <c:v>9223338</c:v>
              </c:pt>
              <c:pt idx="9">
                <c:v>9239688</c:v>
              </c:pt>
              <c:pt idx="10">
                <c:v>9257263</c:v>
              </c:pt>
              <c:pt idx="11">
                <c:v>9270942</c:v>
              </c:pt>
              <c:pt idx="12">
                <c:v>9282732</c:v>
              </c:pt>
              <c:pt idx="13">
                <c:v>9267273</c:v>
              </c:pt>
              <c:pt idx="14">
                <c:v>9270398</c:v>
              </c:pt>
              <c:pt idx="15">
                <c:v>9279340</c:v>
              </c:pt>
              <c:pt idx="16">
                <c:v>9278782</c:v>
              </c:pt>
              <c:pt idx="17">
                <c:v>9293058</c:v>
              </c:pt>
              <c:pt idx="18">
                <c:v>9307631</c:v>
              </c:pt>
              <c:pt idx="19">
                <c:v>9308146</c:v>
              </c:pt>
              <c:pt idx="20">
                <c:v>9322249</c:v>
              </c:pt>
              <c:pt idx="21">
                <c:v>9335224</c:v>
              </c:pt>
              <c:pt idx="22">
                <c:v>9349029</c:v>
              </c:pt>
              <c:pt idx="23">
                <c:v>9360799</c:v>
              </c:pt>
              <c:pt idx="24">
                <c:v>9353988</c:v>
              </c:pt>
              <c:pt idx="25">
                <c:v>9360522</c:v>
              </c:pt>
              <c:pt idx="26">
                <c:v>9371760</c:v>
              </c:pt>
              <c:pt idx="27">
                <c:v>9378369</c:v>
              </c:pt>
              <c:pt idx="28">
                <c:v>9384016</c:v>
              </c:pt>
              <c:pt idx="29">
                <c:v>9402148</c:v>
              </c:pt>
              <c:pt idx="30">
                <c:v>9417724</c:v>
              </c:pt>
              <c:pt idx="31">
                <c:v>9427785</c:v>
              </c:pt>
              <c:pt idx="32">
                <c:v>9433986</c:v>
              </c:pt>
              <c:pt idx="33">
                <c:v>9447945</c:v>
              </c:pt>
              <c:pt idx="34">
                <c:v>9458366</c:v>
              </c:pt>
              <c:pt idx="35">
                <c:v>9473482</c:v>
              </c:pt>
              <c:pt idx="36">
                <c:v>9465328</c:v>
              </c:pt>
              <c:pt idx="37">
                <c:v>9459746</c:v>
              </c:pt>
              <c:pt idx="38">
                <c:v>9474556</c:v>
              </c:pt>
              <c:pt idx="39">
                <c:v>9490771</c:v>
              </c:pt>
              <c:pt idx="40">
                <c:v>9485660</c:v>
              </c:pt>
              <c:pt idx="41">
                <c:v>9505965</c:v>
              </c:pt>
              <c:pt idx="42">
                <c:v>9521991</c:v>
              </c:pt>
              <c:pt idx="43">
                <c:v>9532495</c:v>
              </c:pt>
              <c:pt idx="44">
                <c:v>9539644</c:v>
              </c:pt>
              <c:pt idx="45">
                <c:v>9552302</c:v>
              </c:pt>
              <c:pt idx="46">
                <c:v>9567387</c:v>
              </c:pt>
              <c:pt idx="47">
                <c:v>9581770</c:v>
              </c:pt>
              <c:pt idx="48">
                <c:v>9572422</c:v>
              </c:pt>
              <c:pt idx="49">
                <c:v>9573282</c:v>
              </c:pt>
              <c:pt idx="50">
                <c:v>9583617</c:v>
              </c:pt>
              <c:pt idx="51">
                <c:v>9592024</c:v>
              </c:pt>
              <c:pt idx="52">
                <c:v>9592963</c:v>
              </c:pt>
              <c:pt idx="53">
                <c:v>9613641</c:v>
              </c:pt>
              <c:pt idx="54">
                <c:v>9629489</c:v>
              </c:pt>
              <c:pt idx="55">
                <c:v>9638029</c:v>
              </c:pt>
              <c:pt idx="56">
                <c:v>9646404</c:v>
              </c:pt>
              <c:pt idx="57">
                <c:v>9656942</c:v>
              </c:pt>
              <c:pt idx="58">
                <c:v>9675138</c:v>
              </c:pt>
              <c:pt idx="59">
                <c:v>9696272</c:v>
              </c:pt>
              <c:pt idx="60">
                <c:v>9695870</c:v>
              </c:pt>
              <c:pt idx="61">
                <c:v>9707140</c:v>
              </c:pt>
              <c:pt idx="62">
                <c:v>9705436</c:v>
              </c:pt>
              <c:pt idx="63">
                <c:v>9715288</c:v>
              </c:pt>
              <c:pt idx="64">
                <c:v>9707946</c:v>
              </c:pt>
              <c:pt idx="65">
                <c:v>9733234</c:v>
              </c:pt>
              <c:pt idx="66">
                <c:v>9745121</c:v>
              </c:pt>
              <c:pt idx="67">
                <c:v>9756142</c:v>
              </c:pt>
              <c:pt idx="68">
                <c:v>9760299</c:v>
              </c:pt>
              <c:pt idx="69">
                <c:v>9768801</c:v>
              </c:pt>
              <c:pt idx="70">
                <c:v>9784262</c:v>
              </c:pt>
              <c:pt idx="71">
                <c:v>9801379</c:v>
              </c:pt>
              <c:pt idx="72">
                <c:v>9801016</c:v>
              </c:pt>
              <c:pt idx="73">
                <c:v>9805148</c:v>
              </c:pt>
              <c:pt idx="74">
                <c:v>9799395</c:v>
              </c:pt>
              <c:pt idx="75">
                <c:v>9792645</c:v>
              </c:pt>
              <c:pt idx="76">
                <c:v>9754137</c:v>
              </c:pt>
              <c:pt idx="77">
                <c:v>9754740</c:v>
              </c:pt>
              <c:pt idx="78">
                <c:v>9767050</c:v>
              </c:pt>
              <c:pt idx="79">
                <c:v>9777556</c:v>
              </c:pt>
              <c:pt idx="80">
                <c:v>9765352</c:v>
              </c:pt>
              <c:pt idx="81">
                <c:v>9773471</c:v>
              </c:pt>
              <c:pt idx="82">
                <c:v>9788587</c:v>
              </c:pt>
              <c:pt idx="83">
                <c:v>9809019</c:v>
              </c:pt>
              <c:pt idx="84">
                <c:v>9811124</c:v>
              </c:pt>
              <c:pt idx="85">
                <c:v>9807250</c:v>
              </c:pt>
              <c:pt idx="86">
                <c:v>9815728</c:v>
              </c:pt>
              <c:pt idx="87">
                <c:v>9825545</c:v>
              </c:pt>
              <c:pt idx="88">
                <c:v>9836115</c:v>
              </c:pt>
              <c:pt idx="89">
                <c:v>9854685</c:v>
              </c:pt>
              <c:pt idx="90">
                <c:v>9868153</c:v>
              </c:pt>
              <c:pt idx="91">
                <c:v>9862327</c:v>
              </c:pt>
              <c:pt idx="92">
                <c:v>9871644</c:v>
              </c:pt>
              <c:pt idx="93">
                <c:v>9881206</c:v>
              </c:pt>
              <c:pt idx="94">
                <c:v>9899198</c:v>
              </c:pt>
              <c:pt idx="95">
                <c:v>9916966</c:v>
              </c:pt>
              <c:pt idx="96">
                <c:v>9922051</c:v>
              </c:pt>
              <c:pt idx="97">
                <c:v>9912271</c:v>
              </c:pt>
              <c:pt idx="98">
                <c:v>9923175</c:v>
              </c:pt>
              <c:pt idx="99">
                <c:v>9929502</c:v>
              </c:pt>
              <c:pt idx="100">
                <c:v>9918996</c:v>
              </c:pt>
              <c:pt idx="101">
                <c:v>9936182</c:v>
              </c:pt>
              <c:pt idx="102">
                <c:v>9946399</c:v>
              </c:pt>
              <c:pt idx="103">
                <c:v>9948815</c:v>
              </c:pt>
              <c:pt idx="104">
                <c:v>9949869</c:v>
              </c:pt>
              <c:pt idx="105">
                <c:v>9959123</c:v>
              </c:pt>
              <c:pt idx="106">
                <c:v>9975234</c:v>
              </c:pt>
              <c:pt idx="107">
                <c:v>9994836</c:v>
              </c:pt>
              <c:pt idx="108">
                <c:v>10009149</c:v>
              </c:pt>
              <c:pt idx="109">
                <c:v>10007629</c:v>
              </c:pt>
              <c:pt idx="110">
                <c:v>10019006</c:v>
              </c:pt>
              <c:pt idx="111">
                <c:v>10026535</c:v>
              </c:pt>
              <c:pt idx="112">
                <c:v>10019689</c:v>
              </c:pt>
              <c:pt idx="113">
                <c:v>10040732</c:v>
              </c:pt>
              <c:pt idx="114">
                <c:v>10055940</c:v>
              </c:pt>
              <c:pt idx="115">
                <c:v>10069148</c:v>
              </c:pt>
              <c:pt idx="116">
                <c:v>10073434</c:v>
              </c:pt>
              <c:pt idx="117">
                <c:v>10085672</c:v>
              </c:pt>
              <c:pt idx="118">
                <c:v>10101961</c:v>
              </c:pt>
              <c:pt idx="119">
                <c:v>10111991</c:v>
              </c:pt>
              <c:pt idx="120">
                <c:v>10132479</c:v>
              </c:pt>
              <c:pt idx="121">
                <c:v>10128762</c:v>
              </c:pt>
              <c:pt idx="122">
                <c:v>10142082</c:v>
              </c:pt>
              <c:pt idx="123">
                <c:v>10149834</c:v>
              </c:pt>
              <c:pt idx="124">
                <c:v>10150528</c:v>
              </c:pt>
              <c:pt idx="125">
                <c:v>#N/A</c:v>
              </c:pt>
              <c:pt idx="126">
                <c:v>#N/A</c:v>
              </c:pt>
              <c:pt idx="127">
                <c:v>#N/A</c:v>
              </c:pt>
              <c:pt idx="128">
                <c:v>#N/A</c:v>
              </c:pt>
              <c:pt idx="129">
                <c:v>#N/A</c:v>
              </c:pt>
              <c:pt idx="130">
                <c:v>#N/A</c:v>
              </c:pt>
              <c:pt idx="131">
                <c:v>#N/A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037A-1F43-BD1C-8E166CADFC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26220800"/>
        <c:axId val="326255360"/>
      </c:lineChart>
      <c:catAx>
        <c:axId val="326220800"/>
        <c:scaling>
          <c:orientation val="minMax"/>
        </c:scaling>
        <c:delete val="0"/>
        <c:axPos val="b"/>
        <c:numFmt formatCode="[$-C0A]mmm\-yy;@" sourceLinked="0"/>
        <c:majorTickMark val="in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-1200000" vert="horz"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326255360"/>
        <c:crosses val="autoZero"/>
        <c:auto val="0"/>
        <c:lblAlgn val="ctr"/>
        <c:lblOffset val="100"/>
        <c:tickLblSkip val="6"/>
        <c:tickMarkSkip val="1"/>
        <c:noMultiLvlLbl val="0"/>
      </c:catAx>
      <c:valAx>
        <c:axId val="326255360"/>
        <c:scaling>
          <c:orientation val="minMax"/>
          <c:min val="8199999.9999999991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#,##0" sourceLinked="0"/>
        <c:majorTickMark val="in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s-ES"/>
          </a:p>
        </c:txPr>
        <c:crossAx val="326220800"/>
        <c:crosses val="autoZero"/>
        <c:crossBetween val="between"/>
        <c:majorUnit val="400000"/>
        <c:dispUnits>
          <c:builtInUnit val="thousands"/>
          <c:dispUnitsLbl>
            <c:layout>
              <c:manualLayout>
                <c:xMode val="edge"/>
                <c:yMode val="edge"/>
                <c:x val="7.0237649741062341E-3"/>
                <c:y val="6.2911202123822854E-2"/>
              </c:manualLayout>
            </c:layout>
            <c:spPr>
              <a:noFill/>
              <a:ln w="25400">
                <a:noFill/>
              </a:ln>
            </c:spPr>
            <c:txPr>
              <a:bodyPr rot="-5400000" vert="horz"/>
              <a:lstStyle/>
              <a:p>
                <a:pPr algn="ctr">
                  <a:defRPr sz="90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endParaRPr lang="es-ES"/>
              </a:p>
            </c:txPr>
          </c:dispUnitsLbl>
        </c:dispUnits>
      </c:valAx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000000"/>
      </a:solidFill>
      <a:prstDash val="solid"/>
    </a:ln>
  </c:spPr>
  <c:txPr>
    <a:bodyPr/>
    <a:lstStyle/>
    <a:p>
      <a:pPr>
        <a:defRPr sz="7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s-ES"/>
    </a:p>
  </c:tx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s-ES" sz="3200" b="1" u="dbl" baseline="0">
                <a:solidFill>
                  <a:schemeClr val="tx2"/>
                </a:solidFill>
              </a:rPr>
              <a:t>Evolución Total de Pensiones </a:t>
            </a:r>
          </a:p>
          <a:p>
            <a:pPr>
              <a:defRPr sz="2800"/>
            </a:pPr>
            <a:r>
              <a:rPr lang="es-ES" sz="2000" b="0" baseline="0">
                <a:solidFill>
                  <a:schemeClr val="accent6"/>
                </a:solidFill>
              </a:rPr>
              <a:t>Número de pensiones </a:t>
            </a:r>
            <a:r>
              <a:rPr lang="es-ES" sz="2000" b="0" baseline="0">
                <a:solidFill>
                  <a:schemeClr val="accent1"/>
                </a:solidFill>
              </a:rPr>
              <a:t>/</a:t>
            </a:r>
            <a:r>
              <a:rPr lang="es-ES" sz="2000" b="0" baseline="0">
                <a:solidFill>
                  <a:srgbClr val="FF0000"/>
                </a:solidFill>
              </a:rPr>
              <a:t> </a:t>
            </a:r>
            <a:r>
              <a:rPr lang="es-ES" sz="2000" b="0" baseline="0">
                <a:solidFill>
                  <a:schemeClr val="accent5"/>
                </a:solidFill>
              </a:rPr>
              <a:t>Importe miles euros </a:t>
            </a:r>
            <a:r>
              <a:rPr lang="es-ES" sz="2000" b="0" baseline="0">
                <a:solidFill>
                  <a:schemeClr val="accent1"/>
                </a:solidFill>
              </a:rPr>
              <a:t>/</a:t>
            </a:r>
            <a:r>
              <a:rPr lang="es-ES" sz="2000" b="0" baseline="0">
                <a:solidFill>
                  <a:srgbClr val="FF0000"/>
                </a:solidFill>
              </a:rPr>
              <a:t> </a:t>
            </a:r>
            <a:r>
              <a:rPr lang="es-ES" sz="2000" b="0" baseline="0">
                <a:solidFill>
                  <a:sysClr val="windowText" lastClr="000000"/>
                </a:solidFill>
              </a:rPr>
              <a:t>Pensión media euros</a:t>
            </a:r>
          </a:p>
        </c:rich>
      </c:tx>
      <c:layout>
        <c:manualLayout>
          <c:xMode val="edge"/>
          <c:yMode val="edge"/>
          <c:x val="0.19894640288607993"/>
          <c:y val="5.047319085114360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s-ES"/>
        </a:p>
      </c:txPr>
    </c:title>
    <c:autoTitleDeleted val="0"/>
    <c:plotArea>
      <c:layout>
        <c:manualLayout>
          <c:layoutTarget val="inner"/>
          <c:xMode val="edge"/>
          <c:yMode val="edge"/>
          <c:x val="7.9765926588057978E-2"/>
          <c:y val="0.22435302144608976"/>
          <c:w val="0.89785116356469208"/>
          <c:h val="0.62537485150547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'[Project 3 Evolucion de las pensiones en vigor evolucion.xlsx]Total pensiones'!$A$1:$A$2</c:f>
              <c:strCache>
                <c:ptCount val="2"/>
                <c:pt idx="0">
                  <c:v>Total pensiones 2020/2023</c:v>
                </c:pt>
                <c:pt idx="1">
                  <c:v>Número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1627906976744186E-2"/>
                  <c:y val="-2.776024684959947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2.3255813953488372E-2"/>
                  <c:y val="-2.27129292405814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3.5642448949200566E-2"/>
                  <c:y val="-1.514199834162520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4.2168314067124589E-2"/>
                  <c:y val="-1.02035655058043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4"/>
              <c:pt idx="0">
                <c:v>2020</c:v>
              </c:pt>
              <c:pt idx="1">
                <c:v>2021</c:v>
              </c:pt>
              <c:pt idx="2">
                <c:v>2022</c:v>
              </c:pt>
              <c:pt idx="3">
                <c:v>2023</c:v>
              </c:pt>
            </c:numLit>
          </c:cat>
          <c:val>
            <c:numRef>
              <c:f>'[Project 3 Evolucion de las pensiones en vigor evolucion.xlsx]Total pensiones'!$A$3:$A$6</c:f>
              <c:numCache>
                <c:formatCode>#,##0</c:formatCode>
                <c:ptCount val="4"/>
                <c:pt idx="0">
                  <c:v>9811124</c:v>
                </c:pt>
                <c:pt idx="1">
                  <c:v>9922051</c:v>
                </c:pt>
                <c:pt idx="2">
                  <c:v>10009149</c:v>
                </c:pt>
                <c:pt idx="3">
                  <c:v>10132479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41-964A-8229-EB4CF22DD0D3}"/>
            </c:ext>
          </c:extLst>
        </c:ser>
        <c:ser>
          <c:idx val="1"/>
          <c:order val="1"/>
          <c:tx>
            <c:strRef>
              <c:f>'[Project 3 Evolucion de las pensiones en vigor evolucion.xlsx]Total pensiones'!$B$1:$B$2</c:f>
              <c:strCache>
                <c:ptCount val="2"/>
                <c:pt idx="0">
                  <c:v>Total pensiones 2020/2023</c:v>
                </c:pt>
                <c:pt idx="1">
                  <c:v>Importe
(miles de €)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7298724287371007E-2"/>
                  <c:y val="-2.055470417949692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2.5641028229459746E-2"/>
                  <c:y val="-5.4127210451921717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1.937984496124031E-2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1.8087855297157621E-2"/>
                  <c:y val="-7.5709764135271293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4"/>
              <c:pt idx="0">
                <c:v>2020</c:v>
              </c:pt>
              <c:pt idx="1">
                <c:v>2021</c:v>
              </c:pt>
              <c:pt idx="2">
                <c:v>2022</c:v>
              </c:pt>
              <c:pt idx="3">
                <c:v>2023</c:v>
              </c:pt>
            </c:numLit>
          </c:cat>
          <c:val>
            <c:numRef>
              <c:f>'[Project 3 Evolucion de las pensiones en vigor evolucion.xlsx]Total pensiones'!$B$3:$B$6</c:f>
              <c:numCache>
                <c:formatCode>#,##0.00\ "€"</c:formatCode>
                <c:ptCount val="4"/>
                <c:pt idx="0">
                  <c:v>9997870.129189996</c:v>
                </c:pt>
                <c:pt idx="1">
                  <c:v>10319668.213500006</c:v>
                </c:pt>
                <c:pt idx="2">
                  <c:v>10973708.682120025</c:v>
                </c:pt>
                <c:pt idx="3">
                  <c:v>12156997.569279986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41-964A-8229-EB4CF22DD0D3}"/>
            </c:ext>
          </c:extLst>
        </c:ser>
        <c:ser>
          <c:idx val="2"/>
          <c:order val="2"/>
          <c:tx>
            <c:strRef>
              <c:f>'[Project 3 Evolucion de las pensiones en vigor evolucion.xlsx]Total pensiones'!$C$1:$C$2</c:f>
              <c:strCache>
                <c:ptCount val="2"/>
                <c:pt idx="0">
                  <c:v>Total pensiones 2020/2023</c:v>
                </c:pt>
                <c:pt idx="1">
                  <c:v>P. media
(€/mes)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2.7340317852588961E-2"/>
                  <c:y val="-0.1102932625225125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540989137626579"/>
                      <c:h val="5.6378690368621955E-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2.5024997918665842E-2"/>
                  <c:y val="-9.624087972609993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8445440563669107E-2"/>
                      <c:h val="9.5318986765998495E-2"/>
                    </c:manualLayout>
                  </c15:layout>
                </c:ext>
              </c:extLst>
            </c:dLbl>
            <c:dLbl>
              <c:idx val="2"/>
              <c:layout>
                <c:manualLayout>
                  <c:x val="2.4602421358432033E-2"/>
                  <c:y val="-0.1064426782717734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sz="1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410824690319387"/>
                      <c:h val="7.3463276106880082E-2"/>
                    </c:manualLayout>
                  </c15:layout>
                </c:ext>
              </c:extLst>
            </c:dLbl>
            <c:dLbl>
              <c:idx val="3"/>
              <c:layout>
                <c:manualLayout>
                  <c:x val="2.0789942993352711E-2"/>
                  <c:y val="-7.92444387074566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noAutofit/>
                </a:bodyPr>
                <a:lstStyle/>
                <a:p>
                  <a:pPr algn="ctr" rtl="0">
                    <a:defRPr lang="en-US" sz="1800" b="1" i="0" u="none" strike="noStrike" kern="1200" baseline="0">
                      <a:solidFill>
                        <a:sysClr val="windowText" lastClr="000000">
                          <a:lumMod val="75000"/>
                          <a:lumOff val="25000"/>
                        </a:sys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793527269859214"/>
                      <c:h val="0.12764191361325736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Lit>
              <c:formatCode>General</c:formatCode>
              <c:ptCount val="4"/>
              <c:pt idx="0">
                <c:v>2020</c:v>
              </c:pt>
              <c:pt idx="1">
                <c:v>2021</c:v>
              </c:pt>
              <c:pt idx="2">
                <c:v>2022</c:v>
              </c:pt>
              <c:pt idx="3">
                <c:v>2023</c:v>
              </c:pt>
            </c:numLit>
          </c:cat>
          <c:val>
            <c:numRef>
              <c:f>'[Project 3 Evolucion de las pensiones en vigor evolucion.xlsx]Total pensiones'!$C$3:$C$6</c:f>
              <c:numCache>
                <c:formatCode>#,##0.00\ "€"</c:formatCode>
                <c:ptCount val="4"/>
                <c:pt idx="0">
                  <c:v>1019.0341217978691</c:v>
                </c:pt>
                <c:pt idx="1">
                  <c:v>1040.0740949124336</c:v>
                </c:pt>
                <c:pt idx="2">
                  <c:v>1096.36780131058</c:v>
                </c:pt>
                <c:pt idx="3">
                  <c:v>1199.8048620954444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A141-964A-8229-EB4CF22DD0D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591512128"/>
        <c:axId val="1591511168"/>
        <c:extLst/>
      </c:barChart>
      <c:catAx>
        <c:axId val="1591512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2400" b="1" i="0" u="none" strike="noStrike" kern="1200" cap="none" spc="20" normalizeH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91511168"/>
        <c:crosses val="autoZero"/>
        <c:auto val="1"/>
        <c:lblAlgn val="ctr"/>
        <c:lblOffset val="100"/>
        <c:noMultiLvlLbl val="0"/>
      </c:catAx>
      <c:valAx>
        <c:axId val="1591511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591512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3F070-0F0E-CB98-DFCF-8580B8750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7893A14-A240-638E-487E-CB3BBE05C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57B2A-6DC2-6403-95A2-A3A55F1B7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33B58C-7836-BBD2-6886-3F16ED237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22D32A-D7BF-ABC8-B12B-D4135FEE8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2443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3C184-5147-193E-8410-D2187F40D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8E4F4F-B137-E0A3-0DF5-77C6C22BB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DC534-1B2F-D027-FFCB-C53BC30A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3EFF2D-AC4A-CEB1-1EE9-5C514597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1178BA-92DC-BF99-4DA2-DF39A404B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0769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288FD1-08C2-0E7C-2D59-F705B550B0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7E51F4-4B9E-3235-B286-D96E80084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146364-7293-2022-0847-5381F71C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8171C3-1746-1E53-417A-98BC36D3C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75AEF4-6744-CF68-D08A-7273360E3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990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07642-4281-8862-F031-E94FD512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1699BD-73F3-819A-54D7-400F3D161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1E8D55-7468-CE2C-6CF8-6C840D07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F5A8893-52F0-192E-F4FA-F0555F71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F9EA4-64BB-5953-E426-500C9F69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656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9353B-F6B7-AB1C-F734-CD9DB113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DF5CBE-C826-BEE8-DA58-03A4867F7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ECBB40-E99C-ECCF-FA75-1952D363D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CE80C-B670-AA7A-DC65-A9F497451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FBCAD6-C69E-B41F-F48B-406A09E2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375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7C3CB-136D-7FD2-80A4-28A57916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B286FF-5538-2918-41EF-B55C22A938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802CD2-65B4-A961-3D04-158B6E0E6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5F0062-3FEC-CEF2-9FBD-834600AA7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3FAEFB-6B3D-7F7F-F1DA-67F72A5DE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75BBF71-9F44-45ED-7F89-6B6BED90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39865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4868D-038A-33E1-AFDD-E5913A2B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B1E4F4-00A0-0021-BFBE-1363DCA40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0F87B73-7538-2971-D77A-2585678FC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8BBA94-CF7F-16DD-A79B-38984D7BA6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5400706-8F1D-7510-B268-A2EC2B376A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557E703-C99E-6F25-A245-89B764CE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90B5BC9-6A7A-F4D8-34DF-EE76E0F3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71ADCEA-BBDB-740F-4556-03A6AB02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112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35C751-8B03-4E9D-2FE7-661638B9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55066C9-0811-0BCA-F5A0-342DA8B2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9E75A6-DE83-E722-7F4B-8B23F142E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BC361D-4343-5023-3F56-5132E8263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137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0B9080-538F-D6F2-3057-4010D1CE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BD69682-FC60-FA50-5469-EC3382BBA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651D8C-658B-0100-4527-0D254892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442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60D65-7C00-F29E-C11E-805053C8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1B184-0B44-941A-0A3B-6437538E2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3182B8D-AF12-5B06-2E66-1BA992C6EA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98D99A-9803-18FB-FF57-B662BAF17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17D627-2B16-E52B-B2DA-785A88BEC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CF5EA2-FF81-F4B5-49B2-9C80AD883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2386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3FF43-2E06-ADE7-41FD-A54FFB096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44A316E-5409-F367-2CDB-C63120177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53F78F-3253-98AC-1155-4E8041A20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B3A4AC-0C11-FB5B-D21B-EEB2F5DC1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B738F6-01BD-D867-A1B5-45C9B809B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043028-584D-96E3-5D52-E0F55F588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669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6E47FD0-9AA3-0446-4622-0DB8A282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234566-8DAE-1633-EB83-CE18AE2342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D36219-2C6D-1544-94DA-82267BDC5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5BA105-249A-374C-865D-F8926B94B72F}" type="datetimeFigureOut">
              <a:rPr lang="es-ES" smtClean="0"/>
              <a:t>29/8/24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CC3ABB-5E35-3F18-0159-7570AADA9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CD5129-7BC3-225F-339D-93E5041BF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C8643A-355D-034B-B70B-CA0673BF1D9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992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A4D54B4-48B3-B859-223A-FC4E48C4B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3667"/>
            <a:ext cx="12213167" cy="2084916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4547900"/>
            <a:ext cx="11701371" cy="711850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4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4800" b="1" dirty="0">
              <a:solidFill>
                <a:srgbClr val="00206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30D0755-7A62-D5C5-241F-631DC9444B3D}"/>
              </a:ext>
            </a:extLst>
          </p:cNvPr>
          <p:cNvSpPr txBox="1"/>
          <p:nvPr/>
        </p:nvSpPr>
        <p:spPr>
          <a:xfrm>
            <a:off x="1324412" y="5901276"/>
            <a:ext cx="1054859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700" b="1" dirty="0"/>
              <a:t>Prof. Dra. María del Carmen Rodríguez Pérez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722786" y="5088978"/>
            <a:ext cx="11960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5600" b="1" dirty="0">
                <a:solidFill>
                  <a:srgbClr val="FF0000"/>
                </a:solidFill>
              </a:rPr>
              <a:t>Pensiones de la Seguridad Social </a:t>
            </a:r>
            <a:endParaRPr lang="es-ES" sz="56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6" y="196250"/>
            <a:ext cx="1902012" cy="17355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D7BF98-2D9D-EA03-629E-870B952B0741}"/>
              </a:ext>
            </a:extLst>
          </p:cNvPr>
          <p:cNvSpPr txBox="1"/>
          <p:nvPr/>
        </p:nvSpPr>
        <p:spPr>
          <a:xfrm>
            <a:off x="2856695" y="196250"/>
            <a:ext cx="913042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5600" b="1" dirty="0">
                <a:solidFill>
                  <a:srgbClr val="002060"/>
                </a:solidFill>
              </a:rPr>
              <a:t>Proyecto final de Bootcamp Data </a:t>
            </a:r>
            <a:r>
              <a:rPr lang="es-ES" sz="5600" b="1" dirty="0" err="1">
                <a:solidFill>
                  <a:srgbClr val="002060"/>
                </a:solidFill>
              </a:rPr>
              <a:t>Analytics</a:t>
            </a:r>
            <a:endParaRPr lang="es-ES" sz="5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370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C3376-3C21-57EC-4238-ED97517C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783" y="523875"/>
            <a:ext cx="10515600" cy="1325563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Tipos de Prestaciones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5ED8A5-2D8E-0A23-7E1D-938B543A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69583"/>
            <a:ext cx="10930467" cy="400738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s-ES" sz="7200" b="1" dirty="0">
                <a:solidFill>
                  <a:srgbClr val="002060"/>
                </a:solidFill>
              </a:rPr>
              <a:t>Pensiones</a:t>
            </a:r>
          </a:p>
          <a:p>
            <a:pPr>
              <a:buFont typeface="Wingdings" pitchFamily="2" charset="2"/>
              <a:buChar char="ü"/>
            </a:pPr>
            <a:endParaRPr lang="es-ES" sz="14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s-ES" sz="7200" b="1" dirty="0">
                <a:solidFill>
                  <a:srgbClr val="002060"/>
                </a:solidFill>
              </a:rPr>
              <a:t>Subsidios</a:t>
            </a:r>
          </a:p>
          <a:p>
            <a:pPr>
              <a:buFont typeface="Wingdings" pitchFamily="2" charset="2"/>
              <a:buChar char="ü"/>
            </a:pPr>
            <a:endParaRPr lang="es-ES" sz="15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s-ES" sz="7200" b="1" dirty="0">
                <a:solidFill>
                  <a:srgbClr val="002060"/>
                </a:solidFill>
              </a:rPr>
              <a:t>Cantidad a tanto alzado</a:t>
            </a:r>
          </a:p>
          <a:p>
            <a:pPr>
              <a:buFont typeface="Wingdings" pitchFamily="2" charset="2"/>
              <a:buChar char="ü"/>
            </a:pPr>
            <a:endParaRPr lang="es-ES" sz="7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7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E5DD3E2-4BF5-BAF1-FD14-CA98023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1208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Pensiones contributivas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2317030-9A3B-EC89-3424-24301422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249"/>
            <a:ext cx="10515600" cy="2804583"/>
          </a:xfrm>
        </p:spPr>
        <p:txBody>
          <a:bodyPr>
            <a:noAutofit/>
          </a:bodyPr>
          <a:lstStyle/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Incapacidad Permanente 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Jubilación </a:t>
            </a:r>
            <a:endParaRPr lang="es-ES" sz="6000" b="1" dirty="0">
              <a:solidFill>
                <a:schemeClr val="accent5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Viudedad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Orfandad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En favor de familiares </a:t>
            </a:r>
          </a:p>
        </p:txBody>
      </p:sp>
    </p:spTree>
    <p:extLst>
      <p:ext uri="{BB962C8B-B14F-4D97-AF65-F5344CB8AC3E}">
        <p14:creationId xmlns:p14="http://schemas.microsoft.com/office/powerpoint/2010/main" val="1892249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C8108-70FB-9F17-7C62-9098C79A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1208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Pensiones contributivas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72CB02-9804-F7B3-DBDC-FBBDAA824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333"/>
            <a:ext cx="10515600" cy="3058584"/>
          </a:xfrm>
        </p:spPr>
        <p:txBody>
          <a:bodyPr>
            <a:noAutofit/>
          </a:bodyPr>
          <a:lstStyle/>
          <a:p>
            <a:r>
              <a:rPr lang="es-ES" sz="4700" b="1" dirty="0">
                <a:solidFill>
                  <a:schemeClr val="accent5"/>
                </a:solidFill>
              </a:rPr>
              <a:t>Falta de capacidad para trabajar:</a:t>
            </a:r>
          </a:p>
          <a:p>
            <a:pPr lvl="1">
              <a:buFont typeface="Wingdings" pitchFamily="2" charset="2"/>
              <a:buChar char="ü"/>
            </a:pPr>
            <a:r>
              <a:rPr lang="es-ES" sz="4300" b="1" dirty="0">
                <a:solidFill>
                  <a:srgbClr val="002060"/>
                </a:solidFill>
              </a:rPr>
              <a:t>Incapacidad Permanente </a:t>
            </a:r>
          </a:p>
          <a:p>
            <a:pPr lvl="1">
              <a:buFont typeface="Wingdings" pitchFamily="2" charset="2"/>
              <a:buChar char="ü"/>
            </a:pPr>
            <a:r>
              <a:rPr lang="es-ES" sz="4300" b="1" dirty="0">
                <a:solidFill>
                  <a:srgbClr val="002060"/>
                </a:solidFill>
              </a:rPr>
              <a:t>Jubilación </a:t>
            </a:r>
          </a:p>
          <a:p>
            <a:r>
              <a:rPr lang="es-ES" sz="4700" b="1" dirty="0">
                <a:solidFill>
                  <a:schemeClr val="accent5"/>
                </a:solidFill>
              </a:rPr>
              <a:t>Muerte y supervivencia: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Viudedad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Orfandad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En favor de familiares </a:t>
            </a:r>
          </a:p>
        </p:txBody>
      </p:sp>
    </p:spTree>
    <p:extLst>
      <p:ext uri="{BB962C8B-B14F-4D97-AF65-F5344CB8AC3E}">
        <p14:creationId xmlns:p14="http://schemas.microsoft.com/office/powerpoint/2010/main" val="3166963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835224-2E2A-A175-EFD0-2A2B623EC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583" y="1010708"/>
            <a:ext cx="11366499" cy="1325563"/>
          </a:xfrm>
        </p:spPr>
        <p:txBody>
          <a:bodyPr/>
          <a:lstStyle/>
          <a:p>
            <a:r>
              <a:rPr lang="es-ES" b="1" dirty="0">
                <a:solidFill>
                  <a:srgbClr val="FF0000"/>
                </a:solidFill>
              </a:rPr>
              <a:t>Fuentes de financiación de la Seguridad Social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047762-B673-3235-6514-3F8330F67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84" y="2862791"/>
            <a:ext cx="11482918" cy="1730375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s-ES" sz="4300" b="1" dirty="0">
                <a:solidFill>
                  <a:srgbClr val="FFC000"/>
                </a:solidFill>
              </a:rPr>
              <a:t>Cotizaciones sociales.</a:t>
            </a:r>
          </a:p>
          <a:p>
            <a:pPr>
              <a:buFont typeface="Wingdings" pitchFamily="2" charset="2"/>
              <a:buChar char="ü"/>
            </a:pPr>
            <a:endParaRPr lang="es-ES" sz="1800" b="1" dirty="0">
              <a:solidFill>
                <a:srgbClr val="00206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s-ES" sz="4300" b="1" dirty="0">
                <a:solidFill>
                  <a:srgbClr val="002060"/>
                </a:solidFill>
              </a:rPr>
              <a:t>Ley de Presupuestos Generales del Estado.</a:t>
            </a:r>
          </a:p>
        </p:txBody>
      </p:sp>
    </p:spTree>
    <p:extLst>
      <p:ext uri="{BB962C8B-B14F-4D97-AF65-F5344CB8AC3E}">
        <p14:creationId xmlns:p14="http://schemas.microsoft.com/office/powerpoint/2010/main" val="3874931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0F9DC-BB65-4A7E-30AC-24E4141AB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284" y="439208"/>
            <a:ext cx="8866717" cy="1325563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Salario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5A064-AA35-F2F5-8A22-6330018FA2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0700" y="1973792"/>
            <a:ext cx="9205383" cy="435133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Salario base</a:t>
            </a:r>
          </a:p>
          <a:p>
            <a:pPr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Complementos</a:t>
            </a:r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6000" b="1" dirty="0">
                <a:solidFill>
                  <a:srgbClr val="FFC000"/>
                </a:solidFill>
              </a:rPr>
              <a:t>IRPF</a:t>
            </a:r>
          </a:p>
          <a:p>
            <a:pPr marL="0" indent="0">
              <a:buNone/>
            </a:pPr>
            <a:r>
              <a:rPr lang="es-ES" sz="6000" b="1" dirty="0">
                <a:solidFill>
                  <a:srgbClr val="FFC000"/>
                </a:solidFill>
              </a:rPr>
              <a:t>Cotizaciones sociales</a:t>
            </a:r>
          </a:p>
        </p:txBody>
      </p:sp>
    </p:spTree>
    <p:extLst>
      <p:ext uri="{BB962C8B-B14F-4D97-AF65-F5344CB8AC3E}">
        <p14:creationId xmlns:p14="http://schemas.microsoft.com/office/powerpoint/2010/main" val="1941774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2EB90-63A1-3C1A-0C10-FA17EB3CD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367" y="2569104"/>
            <a:ext cx="10515600" cy="1325563"/>
          </a:xfrm>
        </p:spPr>
        <p:txBody>
          <a:bodyPr>
            <a:noAutofit/>
          </a:bodyPr>
          <a:lstStyle/>
          <a:p>
            <a:r>
              <a:rPr lang="es-ES" sz="8700" b="1" dirty="0">
                <a:solidFill>
                  <a:srgbClr val="FFC000"/>
                </a:solidFill>
              </a:rPr>
              <a:t>Cotizaciones sociales</a:t>
            </a:r>
          </a:p>
        </p:txBody>
      </p:sp>
    </p:spTree>
    <p:extLst>
      <p:ext uri="{BB962C8B-B14F-4D97-AF65-F5344CB8AC3E}">
        <p14:creationId xmlns:p14="http://schemas.microsoft.com/office/powerpoint/2010/main" val="3761620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DF265A7-7564-EC7A-559C-3E1338D03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83" y="306918"/>
            <a:ext cx="11620500" cy="63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577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A72FE3-0B77-971C-6F9A-EF54D2941E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6" y="412749"/>
            <a:ext cx="11885083" cy="623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58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0BDAE22-8D3E-BE0F-8CFF-5C77AB9C8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79916"/>
            <a:ext cx="9408583" cy="391583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C6AB02C-3EB6-A006-3552-12FFEBA3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3" y="3587750"/>
            <a:ext cx="9006416" cy="291041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1155ED3-F333-1E98-4F89-FAD2DDE82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333" y="4201584"/>
            <a:ext cx="1471084" cy="15345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FE38E7D-1B5D-A33C-8C09-FC69E4C576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50" y="1280584"/>
            <a:ext cx="1650999" cy="153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765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E5DD3E2-4BF5-BAF1-FD14-CA9802391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1208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Pensiones contributivas 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52317030-9A3B-EC89-3424-243014226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249"/>
            <a:ext cx="10515600" cy="2804583"/>
          </a:xfrm>
        </p:spPr>
        <p:txBody>
          <a:bodyPr>
            <a:noAutofit/>
          </a:bodyPr>
          <a:lstStyle/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Incapacidad Permanente 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Jubilación </a:t>
            </a:r>
            <a:endParaRPr lang="es-ES" sz="6000" b="1" dirty="0">
              <a:solidFill>
                <a:schemeClr val="accent5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Viudedad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Orfandad</a:t>
            </a:r>
          </a:p>
          <a:p>
            <a:pPr lvl="1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En favor de familiares </a:t>
            </a:r>
          </a:p>
        </p:txBody>
      </p:sp>
    </p:spTree>
    <p:extLst>
      <p:ext uri="{BB962C8B-B14F-4D97-AF65-F5344CB8AC3E}">
        <p14:creationId xmlns:p14="http://schemas.microsoft.com/office/powerpoint/2010/main" val="28490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806" y="1007916"/>
            <a:ext cx="9299611" cy="611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38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2878074" y="1431043"/>
            <a:ext cx="882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rgbClr val="FF0000"/>
                </a:solidFill>
              </a:rPr>
              <a:t>Pensiones de la Seguridad Social 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863000"/>
            <a:ext cx="1362261" cy="1253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9EEBA5-5944-FB86-D36B-8E1BEAB50F31}"/>
              </a:ext>
            </a:extLst>
          </p:cNvPr>
          <p:cNvSpPr txBox="1"/>
          <p:nvPr/>
        </p:nvSpPr>
        <p:spPr>
          <a:xfrm>
            <a:off x="1350869" y="2677198"/>
            <a:ext cx="1006475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arenR"/>
            </a:pPr>
            <a:r>
              <a:rPr lang="es-ES" sz="5700" b="1" dirty="0"/>
              <a:t>Sistema de Pensiones</a:t>
            </a:r>
          </a:p>
          <a:p>
            <a:pPr marL="914400" indent="-914400" algn="l">
              <a:buFont typeface="+mj-lt"/>
              <a:buAutoNum type="arabicParenR"/>
            </a:pPr>
            <a:r>
              <a:rPr lang="es-ES" sz="5700" b="1" dirty="0"/>
              <a:t>Análisis visual de los datos</a:t>
            </a:r>
          </a:p>
          <a:p>
            <a:pPr marL="914400" indent="-914400" algn="l">
              <a:buFont typeface="+mj-lt"/>
              <a:buAutoNum type="arabicParenR"/>
            </a:pPr>
            <a:r>
              <a:rPr lang="es-ES" sz="5700" b="1" dirty="0"/>
              <a:t>Machine Learning</a:t>
            </a:r>
          </a:p>
          <a:p>
            <a:pPr marL="914400" indent="-914400" algn="l">
              <a:buFont typeface="+mj-lt"/>
              <a:buAutoNum type="arabicParenR"/>
            </a:pPr>
            <a:r>
              <a:rPr lang="es-ES" sz="5700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36057488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BC8108-70FB-9F17-7C62-9098C79AF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1208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Pensiones contributivas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72CB02-9804-F7B3-DBDC-FBBDAA824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333"/>
            <a:ext cx="10515600" cy="3058584"/>
          </a:xfrm>
        </p:spPr>
        <p:txBody>
          <a:bodyPr>
            <a:noAutofit/>
          </a:bodyPr>
          <a:lstStyle/>
          <a:p>
            <a:r>
              <a:rPr lang="es-ES" sz="4700" b="1" dirty="0">
                <a:solidFill>
                  <a:schemeClr val="accent5"/>
                </a:solidFill>
              </a:rPr>
              <a:t>Falta de capacidad para trabajar:</a:t>
            </a:r>
          </a:p>
          <a:p>
            <a:pPr lvl="1">
              <a:buFont typeface="Wingdings" pitchFamily="2" charset="2"/>
              <a:buChar char="ü"/>
            </a:pPr>
            <a:r>
              <a:rPr lang="es-ES" sz="4300" b="1" dirty="0">
                <a:solidFill>
                  <a:srgbClr val="002060"/>
                </a:solidFill>
              </a:rPr>
              <a:t>Incapacidad Permanente </a:t>
            </a:r>
          </a:p>
          <a:p>
            <a:pPr lvl="1">
              <a:buFont typeface="Wingdings" pitchFamily="2" charset="2"/>
              <a:buChar char="ü"/>
            </a:pPr>
            <a:r>
              <a:rPr lang="es-ES" sz="4300" b="1" dirty="0">
                <a:solidFill>
                  <a:srgbClr val="002060"/>
                </a:solidFill>
              </a:rPr>
              <a:t>Jubilación </a:t>
            </a:r>
          </a:p>
          <a:p>
            <a:r>
              <a:rPr lang="es-ES" sz="4700" b="1" dirty="0">
                <a:solidFill>
                  <a:schemeClr val="accent5"/>
                </a:solidFill>
              </a:rPr>
              <a:t>Muerte y supervivencia: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Viudedad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Orfandad</a:t>
            </a:r>
          </a:p>
          <a:p>
            <a:pPr lvl="1">
              <a:buFont typeface="Wingdings" pitchFamily="2" charset="2"/>
              <a:buChar char="ü"/>
            </a:pPr>
            <a:r>
              <a:rPr lang="es-ES" sz="4700" b="1" dirty="0">
                <a:solidFill>
                  <a:srgbClr val="002060"/>
                </a:solidFill>
              </a:rPr>
              <a:t>En favor de familiares </a:t>
            </a:r>
          </a:p>
        </p:txBody>
      </p:sp>
    </p:spTree>
    <p:extLst>
      <p:ext uri="{BB962C8B-B14F-4D97-AF65-F5344CB8AC3E}">
        <p14:creationId xmlns:p14="http://schemas.microsoft.com/office/powerpoint/2010/main" val="2325290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B1D8522-C878-A93F-03D0-0BD83C617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83" y="1595583"/>
            <a:ext cx="10265833" cy="496608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A4A98B-2D9D-37C5-446C-2C120AB7AB2D}"/>
              </a:ext>
            </a:extLst>
          </p:cNvPr>
          <p:cNvSpPr txBox="1"/>
          <p:nvPr/>
        </p:nvSpPr>
        <p:spPr>
          <a:xfrm>
            <a:off x="1566333" y="497417"/>
            <a:ext cx="90910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5600" b="1" dirty="0">
                <a:solidFill>
                  <a:srgbClr val="FF0000"/>
                </a:solidFill>
              </a:rPr>
              <a:t>Composición del Gobierno </a:t>
            </a:r>
          </a:p>
        </p:txBody>
      </p:sp>
    </p:spTree>
    <p:extLst>
      <p:ext uri="{BB962C8B-B14F-4D97-AF65-F5344CB8AC3E}">
        <p14:creationId xmlns:p14="http://schemas.microsoft.com/office/powerpoint/2010/main" val="3249284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9923DA35-AC1F-BF98-6BB6-0D9560C70D3B}"/>
              </a:ext>
            </a:extLst>
          </p:cNvPr>
          <p:cNvSpPr txBox="1"/>
          <p:nvPr/>
        </p:nvSpPr>
        <p:spPr>
          <a:xfrm>
            <a:off x="301625" y="573618"/>
            <a:ext cx="1158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3600" b="1" dirty="0">
                <a:solidFill>
                  <a:schemeClr val="accent3"/>
                </a:solidFill>
              </a:rPr>
              <a:t>Ministerio de Inclusión, Seguridad Social y Migraciones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299A06-C8DD-2232-A2F7-9C1D1EF13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1" y="2127250"/>
            <a:ext cx="4556124" cy="318558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A0B408-C71B-9754-6E97-E02270C30023}"/>
              </a:ext>
            </a:extLst>
          </p:cNvPr>
          <p:cNvSpPr txBox="1"/>
          <p:nvPr/>
        </p:nvSpPr>
        <p:spPr>
          <a:xfrm>
            <a:off x="862542" y="1480919"/>
            <a:ext cx="6032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b="1" dirty="0"/>
              <a:t>Ministerio de Trabajo y Economía Social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76C378B-13D4-F363-46CD-BCC842DB2785}"/>
              </a:ext>
            </a:extLst>
          </p:cNvPr>
          <p:cNvSpPr txBox="1"/>
          <p:nvPr/>
        </p:nvSpPr>
        <p:spPr>
          <a:xfrm>
            <a:off x="8170333" y="5675404"/>
            <a:ext cx="280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b="1" dirty="0"/>
              <a:t>Elma Saiz Delgado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455CC8E-FED0-3DDE-92C9-FB96EC6E6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2203553"/>
            <a:ext cx="6582833" cy="416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6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94AE64-C704-D2EF-55F2-86F751D99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3" y="190500"/>
            <a:ext cx="12012084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77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24190EC-B960-0AFD-C9DE-6ACF90CF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115" y="886787"/>
            <a:ext cx="4724569" cy="2056577"/>
          </a:xfrm>
          <a:prstGeom prst="rect">
            <a:avLst/>
          </a:prstGeom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1A2D4EB6-B627-26FD-006E-025883AFD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16" y="963083"/>
            <a:ext cx="4732940" cy="198027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E260864C-D453-4628-A281-AACCA1280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08" y="3808899"/>
            <a:ext cx="4166823" cy="25458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A86BE38-6EA1-C695-461D-008E59B4F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74" y="3671316"/>
            <a:ext cx="4405722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59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D387CC-03B9-E0B4-A726-06C1EAF14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0" y="3693583"/>
            <a:ext cx="9228668" cy="3079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205152A-4686-3054-A08E-76BF06031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49" y="592667"/>
            <a:ext cx="8551333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49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5816EA6-99C4-E796-E0CD-602DDDFFC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49" y="740832"/>
            <a:ext cx="8633883" cy="329141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17793B-C3A5-D1A4-9E94-8E74C11B503D}"/>
              </a:ext>
            </a:extLst>
          </p:cNvPr>
          <p:cNvSpPr txBox="1"/>
          <p:nvPr/>
        </p:nvSpPr>
        <p:spPr>
          <a:xfrm>
            <a:off x="1396999" y="4567766"/>
            <a:ext cx="9757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7200" b="1" dirty="0">
                <a:solidFill>
                  <a:srgbClr val="002060"/>
                </a:solidFill>
              </a:rPr>
              <a:t>Pago de las Pensiones </a:t>
            </a:r>
          </a:p>
        </p:txBody>
      </p:sp>
    </p:spTree>
    <p:extLst>
      <p:ext uri="{BB962C8B-B14F-4D97-AF65-F5344CB8AC3E}">
        <p14:creationId xmlns:p14="http://schemas.microsoft.com/office/powerpoint/2010/main" val="683906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7E5A1-8FD4-4A20-B968-0620B8585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250" y="894291"/>
            <a:ext cx="9482667" cy="1325563"/>
          </a:xfrm>
        </p:spPr>
        <p:txBody>
          <a:bodyPr>
            <a:noAutofit/>
          </a:bodyPr>
          <a:lstStyle/>
          <a:p>
            <a:r>
              <a:rPr lang="es-ES" sz="6000" b="1">
                <a:solidFill>
                  <a:srgbClr val="FF0000"/>
                </a:solidFill>
              </a:rPr>
              <a:t>Pensión máximas y mínimas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5BCE23-CB0E-EBE5-52B4-EEA45CFE2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34" y="2487083"/>
            <a:ext cx="11398250" cy="1989667"/>
          </a:xfrm>
        </p:spPr>
        <p:txBody>
          <a:bodyPr>
            <a:noAutofit/>
          </a:bodyPr>
          <a:lstStyle/>
          <a:p>
            <a:pPr algn="just"/>
            <a:r>
              <a:rPr lang="es-ES" sz="3800" dirty="0">
                <a:solidFill>
                  <a:srgbClr val="002060"/>
                </a:solidFill>
              </a:rPr>
              <a:t>Pensión </a:t>
            </a:r>
            <a:r>
              <a:rPr lang="es-ES" sz="3800" b="1" dirty="0">
                <a:solidFill>
                  <a:srgbClr val="002060"/>
                </a:solidFill>
              </a:rPr>
              <a:t>máxima</a:t>
            </a:r>
            <a:r>
              <a:rPr lang="es-ES" sz="3800" dirty="0">
                <a:solidFill>
                  <a:srgbClr val="002060"/>
                </a:solidFill>
              </a:rPr>
              <a:t> </a:t>
            </a:r>
            <a:r>
              <a:rPr lang="es-ES" sz="3800" u="sng" dirty="0">
                <a:solidFill>
                  <a:srgbClr val="002060"/>
                </a:solidFill>
              </a:rPr>
              <a:t>contributiva</a:t>
            </a:r>
            <a:r>
              <a:rPr lang="es-ES" sz="3800" dirty="0">
                <a:solidFill>
                  <a:srgbClr val="002060"/>
                </a:solidFill>
              </a:rPr>
              <a:t> </a:t>
            </a:r>
            <a:r>
              <a:rPr lang="es-ES" sz="3800" b="1" dirty="0">
                <a:solidFill>
                  <a:srgbClr val="FF0000"/>
                </a:solidFill>
              </a:rPr>
              <a:t>3.175,04</a:t>
            </a:r>
            <a:r>
              <a:rPr lang="es-ES" sz="3800" dirty="0">
                <a:solidFill>
                  <a:srgbClr val="002060"/>
                </a:solidFill>
              </a:rPr>
              <a:t> euros/mes. </a:t>
            </a:r>
          </a:p>
          <a:p>
            <a:pPr algn="just"/>
            <a:endParaRPr lang="es-ES" sz="1800" dirty="0">
              <a:solidFill>
                <a:srgbClr val="002060"/>
              </a:solidFill>
            </a:endParaRPr>
          </a:p>
          <a:p>
            <a:pPr algn="just"/>
            <a:r>
              <a:rPr lang="es-ES" sz="3800" dirty="0">
                <a:solidFill>
                  <a:srgbClr val="002060"/>
                </a:solidFill>
              </a:rPr>
              <a:t>Pensión </a:t>
            </a:r>
            <a:r>
              <a:rPr lang="es-ES" sz="3800" b="1" dirty="0">
                <a:solidFill>
                  <a:srgbClr val="002060"/>
                </a:solidFill>
              </a:rPr>
              <a:t>máxima</a:t>
            </a:r>
            <a:r>
              <a:rPr lang="es-ES" sz="3800" dirty="0">
                <a:solidFill>
                  <a:srgbClr val="002060"/>
                </a:solidFill>
              </a:rPr>
              <a:t> </a:t>
            </a:r>
            <a:r>
              <a:rPr lang="es-ES" sz="3800" u="sng" dirty="0">
                <a:solidFill>
                  <a:srgbClr val="002060"/>
                </a:solidFill>
              </a:rPr>
              <a:t>no contributiva</a:t>
            </a:r>
            <a:r>
              <a:rPr lang="es-ES" sz="3800" dirty="0">
                <a:solidFill>
                  <a:srgbClr val="002060"/>
                </a:solidFill>
              </a:rPr>
              <a:t> </a:t>
            </a:r>
            <a:r>
              <a:rPr lang="es-ES" sz="3800" b="1" dirty="0">
                <a:solidFill>
                  <a:srgbClr val="FF0000"/>
                </a:solidFill>
              </a:rPr>
              <a:t>517,90</a:t>
            </a:r>
            <a:r>
              <a:rPr lang="es-ES" sz="3800" dirty="0">
                <a:solidFill>
                  <a:srgbClr val="002060"/>
                </a:solidFill>
              </a:rPr>
              <a:t> euros/mes.</a:t>
            </a:r>
          </a:p>
          <a:p>
            <a:pPr algn="just"/>
            <a:endParaRPr lang="es-ES" sz="1800" dirty="0">
              <a:solidFill>
                <a:srgbClr val="002060"/>
              </a:solidFill>
            </a:endParaRPr>
          </a:p>
          <a:p>
            <a:pPr algn="just"/>
            <a:r>
              <a:rPr lang="es-ES" sz="3800" dirty="0">
                <a:solidFill>
                  <a:srgbClr val="002060"/>
                </a:solidFill>
              </a:rPr>
              <a:t>Pensiones </a:t>
            </a:r>
            <a:r>
              <a:rPr lang="es-ES" sz="3800" b="1" dirty="0">
                <a:solidFill>
                  <a:srgbClr val="002060"/>
                </a:solidFill>
              </a:rPr>
              <a:t>mínimas</a:t>
            </a:r>
            <a:r>
              <a:rPr lang="es-ES" sz="3800" dirty="0">
                <a:solidFill>
                  <a:srgbClr val="002060"/>
                </a:solidFill>
              </a:rPr>
              <a:t>: </a:t>
            </a:r>
            <a:r>
              <a:rPr lang="es-ES" sz="3800" b="1" dirty="0">
                <a:solidFill>
                  <a:srgbClr val="FF0000"/>
                </a:solidFill>
              </a:rPr>
              <a:t>Ley de Presupuestos Generales del Estado</a:t>
            </a:r>
            <a:r>
              <a:rPr lang="es-ES" sz="3800" dirty="0">
                <a:solidFill>
                  <a:srgbClr val="002060"/>
                </a:solidFill>
              </a:rPr>
              <a:t>.</a:t>
            </a:r>
          </a:p>
          <a:p>
            <a:pPr algn="just"/>
            <a:endParaRPr lang="es-ES" sz="39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169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E6AE3A0-4240-4C8D-FDEE-D3A415CD4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33" y="1297232"/>
            <a:ext cx="10593917" cy="543376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939504B-D8DF-F818-55F6-522BBCF61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8" y="293932"/>
            <a:ext cx="42291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83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84" y="-1"/>
            <a:ext cx="609600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52884" y="609601"/>
            <a:ext cx="6858003" cy="56388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8" y="2217950"/>
            <a:ext cx="610351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565239" y="1211422"/>
            <a:ext cx="4640488" cy="4640488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7519" y="0"/>
            <a:ext cx="610351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344" y="2927784"/>
            <a:ext cx="5383474" cy="32203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800" b="1">
                <a:solidFill>
                  <a:srgbClr val="FFFFFF"/>
                </a:solidFill>
              </a:rPr>
              <a:t>Análisis de datos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A6547E-D028-57DD-DA0F-11041A10C538}"/>
              </a:ext>
            </a:extLst>
          </p:cNvPr>
          <p:cNvSpPr txBox="1"/>
          <p:nvPr/>
        </p:nvSpPr>
        <p:spPr>
          <a:xfrm>
            <a:off x="261034" y="992979"/>
            <a:ext cx="5630162" cy="1112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 sz="5300" b="1" dirty="0" err="1">
                <a:solidFill>
                  <a:srgbClr val="FFFFFF"/>
                </a:solidFill>
              </a:rPr>
              <a:t>Vamos</a:t>
            </a:r>
            <a:r>
              <a:rPr lang="en-US" sz="5300" b="1" dirty="0">
                <a:solidFill>
                  <a:srgbClr val="FFFFFF"/>
                </a:solidFill>
              </a:rPr>
              <a:t> a </a:t>
            </a:r>
            <a:r>
              <a:rPr lang="en-US" sz="5300" b="1" dirty="0" err="1">
                <a:solidFill>
                  <a:srgbClr val="FFFFFF"/>
                </a:solidFill>
              </a:rPr>
              <a:t>empezar</a:t>
            </a:r>
            <a:endParaRPr lang="en-US" sz="5300" b="1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155B37-1854-F850-7D14-5AFDD5E6A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752" y="828039"/>
            <a:ext cx="5272415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9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806" y="1007916"/>
            <a:ext cx="9299611" cy="611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38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2878074" y="1431043"/>
            <a:ext cx="882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rgbClr val="FF0000"/>
                </a:solidFill>
              </a:rPr>
              <a:t>Pensiones de la Seguridad Social 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863000"/>
            <a:ext cx="1362261" cy="1253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9EEBA5-5944-FB86-D36B-8E1BEAB50F31}"/>
              </a:ext>
            </a:extLst>
          </p:cNvPr>
          <p:cNvSpPr txBox="1"/>
          <p:nvPr/>
        </p:nvSpPr>
        <p:spPr>
          <a:xfrm>
            <a:off x="1372036" y="3280833"/>
            <a:ext cx="9962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 algn="l">
              <a:buFont typeface="+mj-lt"/>
              <a:buAutoNum type="arabicParenR"/>
            </a:pPr>
            <a:r>
              <a:rPr lang="es-ES" sz="6600" b="1" dirty="0"/>
              <a:t>Sistema de Pensiones</a:t>
            </a:r>
          </a:p>
        </p:txBody>
      </p:sp>
    </p:spTree>
    <p:extLst>
      <p:ext uri="{BB962C8B-B14F-4D97-AF65-F5344CB8AC3E}">
        <p14:creationId xmlns:p14="http://schemas.microsoft.com/office/powerpoint/2010/main" val="367757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CA94B07-6A50-646C-7F9A-9051BD887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835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FC2B89-DCF9-614C-46DA-C5932DE45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46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30F3E-7913-70D4-E3FA-893F29E82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Tipo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D2B247-8B87-0F1C-D73E-577FDB142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2167" y="1785938"/>
            <a:ext cx="8339666" cy="2979208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Estadísticos / Numéricos / Estructurados.</a:t>
            </a:r>
          </a:p>
          <a:p>
            <a:pPr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Número de pensionistas.</a:t>
            </a:r>
          </a:p>
          <a:p>
            <a:pPr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Número de pensiones.</a:t>
            </a:r>
          </a:p>
          <a:p>
            <a:pPr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Cuantía de las pensiones.</a:t>
            </a:r>
          </a:p>
          <a:p>
            <a:pPr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Distintos porcentajes.</a:t>
            </a:r>
          </a:p>
        </p:txBody>
      </p:sp>
    </p:spTree>
    <p:extLst>
      <p:ext uri="{BB962C8B-B14F-4D97-AF65-F5344CB8AC3E}">
        <p14:creationId xmlns:p14="http://schemas.microsoft.com/office/powerpoint/2010/main" val="18073822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17BE00F-F246-D1B7-42CB-7F3430042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68327"/>
            <a:ext cx="4824998" cy="13992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3B8190F-E5EB-7B2E-EEC3-9A6B81CD3A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36" y="721816"/>
            <a:ext cx="4824995" cy="20678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68C4071-5EE9-A6A6-BA6D-FF52176C3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4552026"/>
            <a:ext cx="2634207" cy="14751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CE793B-3913-87E1-B1C9-A1018C2A5C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330" y="3837183"/>
            <a:ext cx="4173070" cy="20931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0F3C700-E7FE-AEC3-ADBB-CE69E9FC9A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064" y="4537561"/>
            <a:ext cx="2674468" cy="14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806" y="1007916"/>
            <a:ext cx="9299611" cy="611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38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2878074" y="1431043"/>
            <a:ext cx="882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rgbClr val="FF0000"/>
                </a:solidFill>
              </a:rPr>
              <a:t>Pensiones de la Seguridad Social 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863000"/>
            <a:ext cx="1362261" cy="1253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9EEBA5-5944-FB86-D36B-8E1BEAB50F31}"/>
              </a:ext>
            </a:extLst>
          </p:cNvPr>
          <p:cNvSpPr txBox="1"/>
          <p:nvPr/>
        </p:nvSpPr>
        <p:spPr>
          <a:xfrm>
            <a:off x="1217084" y="3429000"/>
            <a:ext cx="1006475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5700" b="1" dirty="0"/>
              <a:t>2) Análisis visual de los datos</a:t>
            </a:r>
          </a:p>
        </p:txBody>
      </p:sp>
    </p:spTree>
    <p:extLst>
      <p:ext uri="{BB962C8B-B14F-4D97-AF65-F5344CB8AC3E}">
        <p14:creationId xmlns:p14="http://schemas.microsoft.com/office/powerpoint/2010/main" val="4276442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2B9E371-6D6A-EF4F-D6E1-92A00250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5490971"/>
            <a:ext cx="10963119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54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Número de pensiones - 2014/2023</a:t>
            </a:r>
            <a:endParaRPr lang="en-US" sz="54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D21512-82AF-7CBA-6CC3-1B130F3F9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3" y="804333"/>
            <a:ext cx="11736917" cy="427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39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5EF5D8-0EF8-A34D-7AC8-2F190BAB5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18" y="5490971"/>
            <a:ext cx="1146175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5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Cuantía mensual en euros – 2014/2023</a:t>
            </a:r>
            <a:endParaRPr lang="en-US" sz="53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82F0F8-6F80-DE94-9F3B-784638555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3" y="656167"/>
            <a:ext cx="11641667" cy="441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93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83" y="5490971"/>
            <a:ext cx="1146175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43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Incremento del gasto en pensiones - 2014/2024</a:t>
            </a:r>
            <a:endParaRPr lang="en-US" sz="43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6461BEC-3B90-50CD-C7E7-0965A69A46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466913"/>
              </p:ext>
            </p:extLst>
          </p:nvPr>
        </p:nvGraphicFramePr>
        <p:xfrm>
          <a:off x="699713" y="666750"/>
          <a:ext cx="10783203" cy="4127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55480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0E063-14B0-C45C-CD69-E1544FDA3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5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Pensión media mensual </a:t>
            </a:r>
            <a:br>
              <a:rPr lang="es-ES" sz="5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s-ES" sz="5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2023</a:t>
            </a:r>
            <a:endParaRPr lang="en-US" sz="5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BFE8523-BB73-90B0-3D81-50F563BB4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428" y="520637"/>
            <a:ext cx="7225748" cy="581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176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7" y="5490971"/>
            <a:ext cx="11154833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5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Incremento progresivo - 2020/2023</a:t>
            </a:r>
            <a:endParaRPr lang="en-US" sz="5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9" name="Gráfico 18">
            <a:extLst>
              <a:ext uri="{FF2B5EF4-FFF2-40B4-BE49-F238E27FC236}">
                <a16:creationId xmlns:a16="http://schemas.microsoft.com/office/drawing/2014/main" id="{2F68BCA6-B287-7E6C-C356-736750A902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3564227"/>
              </p:ext>
            </p:extLst>
          </p:nvPr>
        </p:nvGraphicFramePr>
        <p:xfrm>
          <a:off x="-127000" y="1"/>
          <a:ext cx="12191998" cy="49037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059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C2CD6D-7656-67CF-681E-CCEAB12F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367" y="582083"/>
            <a:ext cx="8528050" cy="1108605"/>
          </a:xfrm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rgbClr val="FF0000"/>
                </a:solidFill>
              </a:rPr>
              <a:t>Estado de bienestar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564C8B-5530-6354-158C-C6AC93952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419" y="1690688"/>
            <a:ext cx="5513915" cy="4314297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ü"/>
            </a:pPr>
            <a:endParaRPr lang="es-ES" sz="6000" b="1" dirty="0">
              <a:solidFill>
                <a:srgbClr val="00B050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es-ES" sz="6000" b="1" dirty="0">
                <a:solidFill>
                  <a:srgbClr val="00B050"/>
                </a:solidFill>
              </a:rPr>
              <a:t>Sanidad</a:t>
            </a:r>
          </a:p>
          <a:p>
            <a:pPr>
              <a:buFont typeface="Wingdings" pitchFamily="2" charset="2"/>
              <a:buChar char="ü"/>
            </a:pPr>
            <a:r>
              <a:rPr lang="es-ES" sz="6000" b="1" dirty="0">
                <a:solidFill>
                  <a:srgbClr val="00B050"/>
                </a:solidFill>
              </a:rPr>
              <a:t>Educación </a:t>
            </a:r>
          </a:p>
          <a:p>
            <a:pPr>
              <a:buFont typeface="Wingdings" pitchFamily="2" charset="2"/>
              <a:buChar char="ü"/>
            </a:pPr>
            <a:r>
              <a:rPr lang="es-ES" sz="6000" b="1" dirty="0">
                <a:solidFill>
                  <a:srgbClr val="00B050"/>
                </a:solidFill>
              </a:rPr>
              <a:t>Prestaciones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04679C-2E05-D260-2162-64995D9DA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7" y="1908703"/>
            <a:ext cx="5101166" cy="40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649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2" y="248038"/>
            <a:ext cx="10804371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FFFFFF"/>
                </a:solidFill>
              </a:rPr>
              <a:t>Altas y bajas – Junio 2024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A6547E-D028-57DD-DA0F-11041A10C538}"/>
              </a:ext>
            </a:extLst>
          </p:cNvPr>
          <p:cNvSpPr txBox="1"/>
          <p:nvPr/>
        </p:nvSpPr>
        <p:spPr>
          <a:xfrm>
            <a:off x="2910418" y="2657097"/>
            <a:ext cx="521843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sz="8800" b="1" dirty="0">
                <a:solidFill>
                  <a:schemeClr val="accent4">
                    <a:lumMod val="75000"/>
                  </a:schemeClr>
                </a:solidFill>
              </a:rPr>
              <a:t>Altas 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8800" b="1" dirty="0">
                <a:solidFill>
                  <a:srgbClr val="002060"/>
                </a:solidFill>
              </a:rPr>
              <a:t>Bajas</a:t>
            </a:r>
          </a:p>
        </p:txBody>
      </p:sp>
    </p:spTree>
    <p:extLst>
      <p:ext uri="{BB962C8B-B14F-4D97-AF65-F5344CB8AC3E}">
        <p14:creationId xmlns:p14="http://schemas.microsoft.com/office/powerpoint/2010/main" val="126232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30EE887-63A3-3463-7B16-153D3BA50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3" y="169334"/>
            <a:ext cx="11916834" cy="65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896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FB7C62-2DD6-5AA2-C68A-CE595C5DB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1" y="211667"/>
            <a:ext cx="11895666" cy="64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78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2" y="248038"/>
            <a:ext cx="930153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Estudio de género - 1/2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A6547E-D028-57DD-DA0F-11041A10C538}"/>
              </a:ext>
            </a:extLst>
          </p:cNvPr>
          <p:cNvSpPr txBox="1"/>
          <p:nvPr/>
        </p:nvSpPr>
        <p:spPr>
          <a:xfrm>
            <a:off x="889001" y="2861776"/>
            <a:ext cx="11027833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sz="6700" b="1" dirty="0">
                <a:solidFill>
                  <a:schemeClr val="accent4">
                    <a:lumMod val="75000"/>
                  </a:schemeClr>
                </a:solidFill>
              </a:rPr>
              <a:t>Complemento a mínimos 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700" b="1" dirty="0" err="1">
                <a:solidFill>
                  <a:srgbClr val="002060"/>
                </a:solidFill>
              </a:rPr>
              <a:t>Pluripensionistas</a:t>
            </a:r>
            <a:endParaRPr lang="es-ES" sz="67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293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2" y="248038"/>
            <a:ext cx="9492038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Estudio de género - 2/2 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A6547E-D028-57DD-DA0F-11041A10C538}"/>
              </a:ext>
            </a:extLst>
          </p:cNvPr>
          <p:cNvSpPr txBox="1"/>
          <p:nvPr/>
        </p:nvSpPr>
        <p:spPr>
          <a:xfrm>
            <a:off x="1206500" y="2000336"/>
            <a:ext cx="106150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sz="6600" b="1" dirty="0">
                <a:solidFill>
                  <a:srgbClr val="002060"/>
                </a:solidFill>
              </a:rPr>
              <a:t>Incapacidad Permanente 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600" b="1" dirty="0">
                <a:solidFill>
                  <a:schemeClr val="accent4">
                    <a:lumMod val="75000"/>
                  </a:schemeClr>
                </a:solidFill>
              </a:rPr>
              <a:t>Jubilación</a:t>
            </a:r>
            <a:r>
              <a:rPr lang="es-ES" sz="6600" b="1" dirty="0">
                <a:solidFill>
                  <a:srgbClr val="002060"/>
                </a:solidFill>
              </a:rPr>
              <a:t> 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600" b="1" dirty="0">
                <a:solidFill>
                  <a:srgbClr val="002060"/>
                </a:solidFill>
              </a:rPr>
              <a:t>Viudedad 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600" b="1" dirty="0">
                <a:solidFill>
                  <a:schemeClr val="accent4">
                    <a:lumMod val="75000"/>
                  </a:schemeClr>
                </a:solidFill>
              </a:rPr>
              <a:t>En favor de familiares </a:t>
            </a:r>
          </a:p>
        </p:txBody>
      </p:sp>
    </p:spTree>
    <p:extLst>
      <p:ext uri="{BB962C8B-B14F-4D97-AF65-F5344CB8AC3E}">
        <p14:creationId xmlns:p14="http://schemas.microsoft.com/office/powerpoint/2010/main" val="98374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54E3BD6-9903-C8AD-FD58-633F822BD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4" y="412750"/>
            <a:ext cx="11863916" cy="626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36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AC88046-3CA7-8DAE-620F-CA141F5B8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328083"/>
            <a:ext cx="11684000" cy="63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81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4" y="248038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5500" b="1" dirty="0">
                <a:solidFill>
                  <a:srgbClr val="FFFFFF"/>
                </a:solidFill>
              </a:rPr>
              <a:t>Estudio por Comunidades Autónomas </a:t>
            </a:r>
            <a:endParaRPr lang="en-US" sz="55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A6547E-D028-57DD-DA0F-11041A10C538}"/>
              </a:ext>
            </a:extLst>
          </p:cNvPr>
          <p:cNvSpPr txBox="1"/>
          <p:nvPr/>
        </p:nvSpPr>
        <p:spPr>
          <a:xfrm>
            <a:off x="1756833" y="3015250"/>
            <a:ext cx="8974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sz="7200" b="1" dirty="0">
                <a:solidFill>
                  <a:srgbClr val="002060"/>
                </a:solidFill>
              </a:rPr>
              <a:t>Importe medio</a:t>
            </a:r>
          </a:p>
        </p:txBody>
      </p:sp>
    </p:spTree>
    <p:extLst>
      <p:ext uri="{BB962C8B-B14F-4D97-AF65-F5344CB8AC3E}">
        <p14:creationId xmlns:p14="http://schemas.microsoft.com/office/powerpoint/2010/main" val="15832509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204EA81-AFA1-3E44-3D9E-ED403C18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83" y="306917"/>
            <a:ext cx="11620499" cy="655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13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806" y="1007916"/>
            <a:ext cx="9299611" cy="611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38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2878074" y="1431043"/>
            <a:ext cx="882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rgbClr val="FF0000"/>
                </a:solidFill>
              </a:rPr>
              <a:t>Pensiones de la Seguridad Social 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863000"/>
            <a:ext cx="1362261" cy="1253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9EEBA5-5944-FB86-D36B-8E1BEAB50F31}"/>
              </a:ext>
            </a:extLst>
          </p:cNvPr>
          <p:cNvSpPr txBox="1"/>
          <p:nvPr/>
        </p:nvSpPr>
        <p:spPr>
          <a:xfrm>
            <a:off x="2053167" y="3429000"/>
            <a:ext cx="84031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6600" b="1" dirty="0"/>
              <a:t>3)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938396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17C08D-20F3-682A-EE4F-1A5B4457B8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4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4" y="248038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6700" b="1" dirty="0">
                <a:solidFill>
                  <a:srgbClr val="FFFFFF"/>
                </a:solidFill>
              </a:rPr>
              <a:t>Machine Learning – Incremento</a:t>
            </a:r>
            <a:endParaRPr lang="en-US" sz="6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338515-29E2-56EA-C339-34879D9E4F8F}"/>
              </a:ext>
            </a:extLst>
          </p:cNvPr>
          <p:cNvSpPr txBox="1"/>
          <p:nvPr/>
        </p:nvSpPr>
        <p:spPr>
          <a:xfrm>
            <a:off x="1047749" y="2330020"/>
            <a:ext cx="1037166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Número de pensionistas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000" b="1" dirty="0">
                <a:solidFill>
                  <a:schemeClr val="accent4">
                    <a:lumMod val="75000"/>
                  </a:schemeClr>
                </a:solidFill>
              </a:rPr>
              <a:t>Pensión estimada</a:t>
            </a:r>
            <a:endParaRPr lang="es-ES" sz="6000" b="1" dirty="0">
              <a:solidFill>
                <a:srgbClr val="002060"/>
              </a:solidFill>
            </a:endParaRP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000" b="1" dirty="0">
                <a:solidFill>
                  <a:srgbClr val="002060"/>
                </a:solidFill>
              </a:rPr>
              <a:t>Edad media pensionistas</a:t>
            </a:r>
          </a:p>
          <a:p>
            <a:pPr marL="457200" indent="-457200" algn="l">
              <a:buFont typeface="Wingdings" pitchFamily="2" charset="2"/>
              <a:buChar char="ü"/>
            </a:pPr>
            <a:r>
              <a:rPr lang="es-ES" sz="6000" b="1" dirty="0">
                <a:solidFill>
                  <a:schemeClr val="accent4">
                    <a:lumMod val="75000"/>
                  </a:schemeClr>
                </a:solidFill>
              </a:rPr>
              <a:t>Brecha de género </a:t>
            </a:r>
            <a:endParaRPr lang="es-ES" sz="6000" dirty="0"/>
          </a:p>
        </p:txBody>
      </p:sp>
    </p:spTree>
    <p:extLst>
      <p:ext uri="{BB962C8B-B14F-4D97-AF65-F5344CB8AC3E}">
        <p14:creationId xmlns:p14="http://schemas.microsoft.com/office/powerpoint/2010/main" val="39183265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244EC664-59B1-6832-06B1-6FD818927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05"/>
          <a:stretch/>
        </p:blipFill>
        <p:spPr>
          <a:xfrm>
            <a:off x="330301" y="3499371"/>
            <a:ext cx="4132820" cy="3273961"/>
          </a:xfrm>
          <a:prstGeom prst="rect">
            <a:avLst/>
          </a:prstGeom>
        </p:spPr>
      </p:pic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5459" y="1861609"/>
            <a:ext cx="4520555" cy="315754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791" y="2913578"/>
            <a:ext cx="3153833" cy="228323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s-ES" sz="3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Evolución del </a:t>
            </a:r>
            <a:r>
              <a:rPr lang="es-ES" sz="30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incremento</a:t>
            </a:r>
            <a:r>
              <a:rPr lang="es-ES" sz="30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del Número de pensionistas y Pensión estimada</a:t>
            </a:r>
            <a:endParaRPr lang="en-US" sz="3000" b="1" kern="1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5AB065C-9AC9-E31B-66EF-2B4C08561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"/>
          <a:stretch/>
        </p:blipFill>
        <p:spPr>
          <a:xfrm>
            <a:off x="5524499" y="3543377"/>
            <a:ext cx="6667500" cy="314892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748256A-88AC-4254-406B-0E8EE2CC2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396711" y="2327785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F1A0168E-96C0-3860-2442-9BEBC9D50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6"/>
          <a:stretch/>
        </p:blipFill>
        <p:spPr>
          <a:xfrm>
            <a:off x="5693831" y="284160"/>
            <a:ext cx="6529916" cy="308155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EDB0F64-3944-FC95-7841-66013A900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0" y="284159"/>
            <a:ext cx="5194199" cy="262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81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AB54023-169A-CE60-BF2F-8C17D667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27" y="321734"/>
            <a:ext cx="5008913" cy="290517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E2E86AF-7EF3-9226-CE58-D8A43D532B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24495"/>
            <a:ext cx="5426764" cy="1573761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AF29AF9-6D00-3457-1AA2-AA39A26D1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01" y="478003"/>
            <a:ext cx="5426764" cy="3238552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B4575CE-D123-E297-9EB1-B9E8D7D74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626" y="3796096"/>
            <a:ext cx="5217839" cy="170217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s-ES" sz="53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Evolución del </a:t>
            </a:r>
            <a:r>
              <a:rPr lang="es-ES" sz="53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incremento</a:t>
            </a:r>
            <a:r>
              <a:rPr lang="es-ES" sz="53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 de la Edad Media de los Pensionistas</a:t>
            </a:r>
            <a:endParaRPr lang="en-US" sz="5300" b="1" kern="1200" dirty="0">
              <a:solidFill>
                <a:srgbClr val="00206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83366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BC01490-B227-7A54-DEBE-CD4C61695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2" y="648266"/>
            <a:ext cx="5426764" cy="22521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4D72750-5B67-96F1-E79F-E5CE80562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224495"/>
            <a:ext cx="5426764" cy="15737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D8362CD-0F6F-91BF-C039-8F4807EB0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68" y="385680"/>
            <a:ext cx="5426764" cy="348669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66455D9E-2040-945E-1297-6B7A9B9DA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702" y="4436162"/>
            <a:ext cx="5574930" cy="170217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s-ES" sz="5800" b="1" kern="1200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Estudio de la </a:t>
            </a:r>
            <a:r>
              <a:rPr lang="es-ES" sz="58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brecha de género</a:t>
            </a:r>
            <a:endParaRPr lang="en-US" sz="5800" b="1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092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994F4A3-FC57-CE9A-DCDB-66E400D7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0806" y="1007916"/>
            <a:ext cx="9299611" cy="61133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3800" b="1" dirty="0">
                <a:solidFill>
                  <a:srgbClr val="002060"/>
                </a:solidFill>
              </a:rPr>
              <a:t>Análisis de las últimas estadísticas de las </a:t>
            </a:r>
          </a:p>
          <a:p>
            <a:pPr marL="0" indent="0" algn="ctr">
              <a:buNone/>
            </a:pPr>
            <a:endParaRPr lang="es-ES" sz="3800" b="1" dirty="0">
              <a:solidFill>
                <a:srgbClr val="00206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8B9109D-511F-9DA6-4E86-2885800217E6}"/>
              </a:ext>
            </a:extLst>
          </p:cNvPr>
          <p:cNvSpPr txBox="1"/>
          <p:nvPr/>
        </p:nvSpPr>
        <p:spPr>
          <a:xfrm>
            <a:off x="2878074" y="1431043"/>
            <a:ext cx="882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400" b="1" dirty="0">
                <a:solidFill>
                  <a:srgbClr val="FF0000"/>
                </a:solidFill>
              </a:rPr>
              <a:t>Pensiones de la Seguridad Social </a:t>
            </a:r>
            <a:endParaRPr lang="es-ES" sz="4400" dirty="0">
              <a:solidFill>
                <a:srgbClr val="FF000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82A44E-C4D6-C4F7-006E-1D044C20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6" y="863000"/>
            <a:ext cx="1362261" cy="125348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39EEBA5-5944-FB86-D36B-8E1BEAB50F31}"/>
              </a:ext>
            </a:extLst>
          </p:cNvPr>
          <p:cNvSpPr txBox="1"/>
          <p:nvPr/>
        </p:nvSpPr>
        <p:spPr>
          <a:xfrm>
            <a:off x="2850605" y="3280420"/>
            <a:ext cx="64907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6600" b="1" dirty="0"/>
              <a:t>4) Conclusiones</a:t>
            </a:r>
          </a:p>
        </p:txBody>
      </p:sp>
    </p:spTree>
    <p:extLst>
      <p:ext uri="{BB962C8B-B14F-4D97-AF65-F5344CB8AC3E}">
        <p14:creationId xmlns:p14="http://schemas.microsoft.com/office/powerpoint/2010/main" val="2515257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4" y="248038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Conclusiones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338515-29E2-56EA-C339-34879D9E4F8F}"/>
              </a:ext>
            </a:extLst>
          </p:cNvPr>
          <p:cNvSpPr txBox="1"/>
          <p:nvPr/>
        </p:nvSpPr>
        <p:spPr>
          <a:xfrm>
            <a:off x="2487084" y="2401586"/>
            <a:ext cx="674952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arenR"/>
            </a:pPr>
            <a:r>
              <a:rPr lang="es-ES" sz="7200" b="1" dirty="0">
                <a:solidFill>
                  <a:schemeClr val="accent4">
                    <a:lumMod val="75000"/>
                  </a:schemeClr>
                </a:solidFill>
              </a:rPr>
              <a:t>Pensionistas 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s-ES" sz="7200" b="1" dirty="0">
                <a:solidFill>
                  <a:srgbClr val="002060"/>
                </a:solidFill>
              </a:rPr>
              <a:t>Pensiones</a:t>
            </a:r>
          </a:p>
          <a:p>
            <a:pPr marL="514350" indent="-514350" algn="just">
              <a:buFont typeface="+mj-lt"/>
              <a:buAutoNum type="arabicParenR"/>
            </a:pPr>
            <a:r>
              <a:rPr lang="es-ES" sz="7200" b="1" dirty="0">
                <a:solidFill>
                  <a:schemeClr val="accent4">
                    <a:lumMod val="75000"/>
                  </a:schemeClr>
                </a:solidFill>
              </a:rPr>
              <a:t>Género</a:t>
            </a:r>
          </a:p>
        </p:txBody>
      </p:sp>
    </p:spTree>
    <p:extLst>
      <p:ext uri="{BB962C8B-B14F-4D97-AF65-F5344CB8AC3E}">
        <p14:creationId xmlns:p14="http://schemas.microsoft.com/office/powerpoint/2010/main" val="25931694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8038"/>
            <a:ext cx="11440584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1) Conclusiones – Pensionistas 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338515-29E2-56EA-C339-34879D9E4F8F}"/>
              </a:ext>
            </a:extLst>
          </p:cNvPr>
          <p:cNvSpPr txBox="1"/>
          <p:nvPr/>
        </p:nvSpPr>
        <p:spPr>
          <a:xfrm>
            <a:off x="238123" y="2824086"/>
            <a:ext cx="119538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s-ES" sz="4800" b="1" dirty="0">
                <a:solidFill>
                  <a:srgbClr val="002060"/>
                </a:solidFill>
              </a:rPr>
              <a:t>Incremento de la </a:t>
            </a:r>
            <a:r>
              <a:rPr lang="es-ES" sz="4800" b="1" u="sng" dirty="0">
                <a:solidFill>
                  <a:srgbClr val="002060"/>
                </a:solidFill>
              </a:rPr>
              <a:t>esperanza de vida</a:t>
            </a:r>
            <a:r>
              <a:rPr lang="es-ES" sz="4800" b="1" dirty="0">
                <a:solidFill>
                  <a:srgbClr val="002060"/>
                </a:solidFill>
              </a:rPr>
              <a:t>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4800" b="1" dirty="0">
                <a:solidFill>
                  <a:schemeClr val="accent4">
                    <a:lumMod val="75000"/>
                  </a:schemeClr>
                </a:solidFill>
              </a:rPr>
              <a:t>Incremento</a:t>
            </a:r>
            <a:r>
              <a:rPr lang="es-ES" sz="4800" b="1" dirty="0">
                <a:solidFill>
                  <a:srgbClr val="002060"/>
                </a:solidFill>
              </a:rPr>
              <a:t> </a:t>
            </a:r>
            <a:r>
              <a:rPr lang="es-ES" sz="4800" b="1" dirty="0">
                <a:solidFill>
                  <a:schemeClr val="accent4">
                    <a:lumMod val="75000"/>
                  </a:schemeClr>
                </a:solidFill>
              </a:rPr>
              <a:t>del </a:t>
            </a:r>
            <a:r>
              <a:rPr lang="es-ES" sz="4800" b="1" u="sng" dirty="0">
                <a:solidFill>
                  <a:schemeClr val="accent4">
                    <a:lumMod val="75000"/>
                  </a:schemeClr>
                </a:solidFill>
              </a:rPr>
              <a:t>número</a:t>
            </a:r>
            <a:r>
              <a:rPr lang="es-ES" sz="4800" b="1" dirty="0">
                <a:solidFill>
                  <a:schemeClr val="accent4">
                    <a:lumMod val="75000"/>
                  </a:schemeClr>
                </a:solidFill>
              </a:rPr>
              <a:t> de pensionistas.</a:t>
            </a:r>
            <a:endParaRPr lang="es-ES" sz="48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350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16" y="248038"/>
            <a:ext cx="1132416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2) Conclusiones - Pensiones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338515-29E2-56EA-C339-34879D9E4F8F}"/>
              </a:ext>
            </a:extLst>
          </p:cNvPr>
          <p:cNvSpPr txBox="1"/>
          <p:nvPr/>
        </p:nvSpPr>
        <p:spPr>
          <a:xfrm>
            <a:off x="264584" y="1961116"/>
            <a:ext cx="11832166" cy="4508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s-ES" sz="4100" b="1" dirty="0">
                <a:solidFill>
                  <a:schemeClr val="accent4">
                    <a:lumMod val="75000"/>
                  </a:schemeClr>
                </a:solidFill>
              </a:rPr>
              <a:t>El mayor gasto en pensiones de </a:t>
            </a:r>
            <a:r>
              <a:rPr lang="es-ES" sz="4100" b="1" u="sng" dirty="0">
                <a:solidFill>
                  <a:schemeClr val="accent4">
                    <a:lumMod val="75000"/>
                  </a:schemeClr>
                </a:solidFill>
              </a:rPr>
              <a:t>jubilación</a:t>
            </a:r>
            <a:r>
              <a:rPr lang="es-ES" sz="4100" b="1" dirty="0">
                <a:solidFill>
                  <a:schemeClr val="accent4">
                    <a:lumMod val="75000"/>
                  </a:schemeClr>
                </a:solidFill>
              </a:rPr>
              <a:t>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4100" b="1" dirty="0">
                <a:solidFill>
                  <a:srgbClr val="002060"/>
                </a:solidFill>
              </a:rPr>
              <a:t>Se está incrementado el gasto en pensiones de  </a:t>
            </a:r>
            <a:r>
              <a:rPr lang="es-ES" sz="4100" b="1" u="sng" dirty="0">
                <a:solidFill>
                  <a:srgbClr val="002060"/>
                </a:solidFill>
              </a:rPr>
              <a:t>incapacidad permanente</a:t>
            </a:r>
            <a:r>
              <a:rPr lang="es-ES" sz="4100" b="1" dirty="0">
                <a:solidFill>
                  <a:srgbClr val="002060"/>
                </a:solidFill>
              </a:rPr>
              <a:t> significativamente.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4100" b="1" u="sng" dirty="0">
                <a:solidFill>
                  <a:schemeClr val="accent4">
                    <a:lumMod val="75000"/>
                  </a:schemeClr>
                </a:solidFill>
              </a:rPr>
              <a:t>Importe bajo</a:t>
            </a:r>
            <a:r>
              <a:rPr lang="es-ES" sz="4100" b="1" dirty="0">
                <a:solidFill>
                  <a:schemeClr val="accent4">
                    <a:lumMod val="75000"/>
                  </a:schemeClr>
                </a:solidFill>
              </a:rPr>
              <a:t> de las pensiones (</a:t>
            </a:r>
            <a:r>
              <a:rPr lang="es-ES" sz="4100" b="1" dirty="0">
                <a:solidFill>
                  <a:srgbClr val="FF0000"/>
                </a:solidFill>
              </a:rPr>
              <a:t>3.175,04 euros</a:t>
            </a:r>
            <a:r>
              <a:rPr lang="es-ES" sz="4100" b="1" dirty="0">
                <a:solidFill>
                  <a:schemeClr val="accent4">
                    <a:lumMod val="75000"/>
                  </a:schemeClr>
                </a:solidFill>
              </a:rPr>
              <a:t>).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4100" b="1" dirty="0">
                <a:solidFill>
                  <a:srgbClr val="002060"/>
                </a:solidFill>
              </a:rPr>
              <a:t>Importe medio de las pensiones muy bajo (</a:t>
            </a:r>
            <a:r>
              <a:rPr lang="es-ES" sz="4100" b="1" dirty="0">
                <a:solidFill>
                  <a:srgbClr val="FF0000"/>
                </a:solidFill>
              </a:rPr>
              <a:t>1.199,80 euros</a:t>
            </a:r>
            <a:r>
              <a:rPr lang="es-ES" sz="4100" b="1" dirty="0">
                <a:solidFill>
                  <a:srgbClr val="002060"/>
                </a:solidFill>
              </a:rPr>
              <a:t>).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4100" b="1" u="sng" dirty="0">
                <a:solidFill>
                  <a:schemeClr val="accent4">
                    <a:lumMod val="75000"/>
                  </a:schemeClr>
                </a:solidFill>
              </a:rPr>
              <a:t>Desequilibrio territorial</a:t>
            </a:r>
            <a:r>
              <a:rPr lang="es-ES" sz="4100" b="1" dirty="0">
                <a:solidFill>
                  <a:schemeClr val="accent4">
                    <a:lumMod val="75000"/>
                  </a:schemeClr>
                </a:solidFill>
              </a:rPr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2176970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8" y="246962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66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3) Conclusiones – Género </a:t>
            </a:r>
            <a:endParaRPr lang="en-US" sz="66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338515-29E2-56EA-C339-34879D9E4F8F}"/>
              </a:ext>
            </a:extLst>
          </p:cNvPr>
          <p:cNvSpPr txBox="1"/>
          <p:nvPr/>
        </p:nvSpPr>
        <p:spPr>
          <a:xfrm>
            <a:off x="264584" y="2146922"/>
            <a:ext cx="1180041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ü"/>
            </a:pPr>
            <a:r>
              <a:rPr lang="es-ES" sz="3600" b="1" dirty="0">
                <a:solidFill>
                  <a:schemeClr val="accent4">
                    <a:lumMod val="75000"/>
                  </a:schemeClr>
                </a:solidFill>
              </a:rPr>
              <a:t>Número de </a:t>
            </a:r>
            <a:r>
              <a:rPr lang="es-ES" sz="3600" b="1" u="sng" dirty="0" err="1">
                <a:solidFill>
                  <a:schemeClr val="accent4">
                    <a:lumMod val="75000"/>
                  </a:schemeClr>
                </a:solidFill>
              </a:rPr>
              <a:t>pluripensionistas</a:t>
            </a:r>
            <a:r>
              <a:rPr lang="es-ES" sz="3600" b="1" dirty="0">
                <a:solidFill>
                  <a:schemeClr val="accent4">
                    <a:lumMod val="75000"/>
                  </a:schemeClr>
                </a:solidFill>
              </a:rPr>
              <a:t>, generalmente mujeres.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3600" b="1" dirty="0">
                <a:solidFill>
                  <a:srgbClr val="002060"/>
                </a:solidFill>
              </a:rPr>
              <a:t>La mayor esperanza de vida de las mujeres repercute en el Sistema, mayor número de pensiones de </a:t>
            </a:r>
            <a:r>
              <a:rPr lang="es-ES" sz="3600" b="1" u="sng" dirty="0">
                <a:solidFill>
                  <a:srgbClr val="002060"/>
                </a:solidFill>
              </a:rPr>
              <a:t>viudedad</a:t>
            </a:r>
            <a:r>
              <a:rPr lang="es-ES" sz="3600" b="1" dirty="0">
                <a:solidFill>
                  <a:srgbClr val="002060"/>
                </a:solidFill>
              </a:rPr>
              <a:t>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3600" b="1" u="sng" dirty="0">
                <a:solidFill>
                  <a:schemeClr val="accent4">
                    <a:lumMod val="75000"/>
                  </a:schemeClr>
                </a:solidFill>
              </a:rPr>
              <a:t>Pensiones</a:t>
            </a:r>
            <a:r>
              <a:rPr lang="es-ES" sz="3600" b="1" dirty="0">
                <a:solidFill>
                  <a:schemeClr val="accent4">
                    <a:lumMod val="75000"/>
                  </a:schemeClr>
                </a:solidFill>
              </a:rPr>
              <a:t> más </a:t>
            </a:r>
            <a:r>
              <a:rPr lang="es-ES" sz="3600" b="1" u="sng" dirty="0">
                <a:solidFill>
                  <a:schemeClr val="accent4">
                    <a:lumMod val="75000"/>
                  </a:schemeClr>
                </a:solidFill>
              </a:rPr>
              <a:t>bajas</a:t>
            </a:r>
            <a:r>
              <a:rPr lang="es-ES" sz="3600" b="1" dirty="0">
                <a:solidFill>
                  <a:schemeClr val="accent4">
                    <a:lumMod val="75000"/>
                  </a:schemeClr>
                </a:solidFill>
              </a:rPr>
              <a:t> de las mujeres.</a:t>
            </a:r>
          </a:p>
          <a:p>
            <a:pPr marL="457200" indent="-457200" algn="just">
              <a:buFont typeface="Wingdings" pitchFamily="2" charset="2"/>
              <a:buChar char="ü"/>
            </a:pPr>
            <a:r>
              <a:rPr lang="es-ES" sz="3600" b="1" u="sng" dirty="0">
                <a:solidFill>
                  <a:srgbClr val="002060"/>
                </a:solidFill>
              </a:rPr>
              <a:t>Brecha de género</a:t>
            </a:r>
            <a:r>
              <a:rPr lang="es-ES" sz="3600" b="1" dirty="0">
                <a:solidFill>
                  <a:srgbClr val="002060"/>
                </a:solidFill>
              </a:rPr>
              <a:t>, “suponiendo la tendencia”, podría extinguirse en “</a:t>
            </a:r>
            <a:r>
              <a:rPr lang="es-ES" sz="3600" b="1" u="sng" dirty="0">
                <a:solidFill>
                  <a:srgbClr val="002060"/>
                </a:solidFill>
              </a:rPr>
              <a:t>2058</a:t>
            </a:r>
            <a:r>
              <a:rPr lang="es-ES" sz="3600" b="1" dirty="0">
                <a:solidFill>
                  <a:srgbClr val="002060"/>
                </a:solidFill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26399834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98" y="246962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FFFFFF"/>
                </a:solidFill>
              </a:rPr>
              <a:t>Recomendaciones</a:t>
            </a:r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D053AD-470B-1CE6-FC78-714CA80DD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25" y="1821272"/>
            <a:ext cx="5365369" cy="480763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7B19C2-CB32-79FB-F123-319D7B682E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391" y="2264242"/>
            <a:ext cx="5146284" cy="419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48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CDE9FDC-44AD-BA87-9505-1ABC64CA4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3" y="1058333"/>
            <a:ext cx="4878916" cy="493183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9742A3-CC08-8FDA-699E-6CA5E97DE745}"/>
              </a:ext>
            </a:extLst>
          </p:cNvPr>
          <p:cNvSpPr txBox="1"/>
          <p:nvPr/>
        </p:nvSpPr>
        <p:spPr>
          <a:xfrm>
            <a:off x="5968999" y="2302933"/>
            <a:ext cx="57996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6000" b="1" dirty="0">
                <a:solidFill>
                  <a:srgbClr val="FF0000"/>
                </a:solidFill>
              </a:rPr>
              <a:t>Sistema Público </a:t>
            </a:r>
          </a:p>
          <a:p>
            <a:pPr algn="just"/>
            <a:r>
              <a:rPr lang="es-ES" sz="6000" b="1" dirty="0">
                <a:solidFill>
                  <a:srgbClr val="FF0000"/>
                </a:solidFill>
              </a:rPr>
              <a:t>de Pensiones </a:t>
            </a:r>
          </a:p>
        </p:txBody>
      </p:sp>
    </p:spTree>
    <p:extLst>
      <p:ext uri="{BB962C8B-B14F-4D97-AF65-F5344CB8AC3E}">
        <p14:creationId xmlns:p14="http://schemas.microsoft.com/office/powerpoint/2010/main" val="20524240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416" y="248038"/>
            <a:ext cx="11197167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FFFFFF"/>
                </a:solidFill>
              </a:rPr>
              <a:t>Cotizaciones - </a:t>
            </a:r>
            <a:r>
              <a:rPr lang="es-ES" sz="7200" b="1" dirty="0" err="1">
                <a:solidFill>
                  <a:srgbClr val="FFFFFF"/>
                </a:solidFill>
              </a:rPr>
              <a:t>Importass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126DBD-8447-E663-2E72-99901308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2" y="1574310"/>
            <a:ext cx="10562167" cy="528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31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248038"/>
            <a:ext cx="11885083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47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Convenios internacionales – Seguridad Social</a:t>
            </a:r>
            <a:endParaRPr lang="en-US" sz="47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8AF50FD-448F-FD2C-6D8D-FC42CBEDA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33" y="1695449"/>
            <a:ext cx="8636000" cy="506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220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48038"/>
            <a:ext cx="11250084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Simulador de jubilación 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8EA4A7D-CD88-ECE4-3DBB-C58267D37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2" y="1746249"/>
            <a:ext cx="9175751" cy="50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73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248038"/>
            <a:ext cx="11313584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7200" b="1" dirty="0">
                <a:solidFill>
                  <a:srgbClr val="FFFFFF"/>
                </a:solidFill>
              </a:rPr>
              <a:t>Nacho y David</a:t>
            </a:r>
            <a:r>
              <a:rPr lang="es-E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endParaRPr lang="en-US" sz="72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CEB7042-B84F-8A49-51AE-A7E95E97E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1655276"/>
            <a:ext cx="11895667" cy="52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441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6D7692-07FB-37E8-7428-AB115EFE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84" y="248038"/>
            <a:ext cx="11557000" cy="1159200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z="5800" b="1" dirty="0">
                <a:solidFill>
                  <a:srgbClr val="FFFFFF"/>
                </a:solidFill>
              </a:rPr>
              <a:t>Muchas gracias por vuestra atención </a:t>
            </a:r>
            <a:endParaRPr lang="en-US" sz="5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9327B3-0F9A-7994-5E23-6D2C3B25E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82" y="1280583"/>
            <a:ext cx="6424083" cy="37782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96AAF7C-4980-8FD3-1949-B97E8D3315AB}"/>
              </a:ext>
            </a:extLst>
          </p:cNvPr>
          <p:cNvSpPr txBox="1"/>
          <p:nvPr/>
        </p:nvSpPr>
        <p:spPr>
          <a:xfrm>
            <a:off x="2349498" y="4228027"/>
            <a:ext cx="7514166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6600" b="1" dirty="0">
                <a:solidFill>
                  <a:schemeClr val="accent1"/>
                </a:solidFill>
              </a:rPr>
              <a:t>María del Carmen</a:t>
            </a:r>
          </a:p>
          <a:p>
            <a:pPr algn="ctr"/>
            <a:r>
              <a:rPr lang="es-ES" sz="6600" b="1" dirty="0">
                <a:solidFill>
                  <a:schemeClr val="accent1"/>
                </a:solidFill>
              </a:rPr>
              <a:t>Rodríguez Pérez </a:t>
            </a:r>
          </a:p>
        </p:txBody>
      </p:sp>
    </p:spTree>
    <p:extLst>
      <p:ext uri="{BB962C8B-B14F-4D97-AF65-F5344CB8AC3E}">
        <p14:creationId xmlns:p14="http://schemas.microsoft.com/office/powerpoint/2010/main" val="3934435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73140B-91D7-8499-40C0-DC5F912A2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6667"/>
            <a:ext cx="12192000" cy="53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5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BD3AD97-C104-B543-544F-610F3D0FE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84" y="179918"/>
            <a:ext cx="7662334" cy="651933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B820D12-B091-220A-9BA2-2ED82D40C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476249"/>
            <a:ext cx="4439525" cy="592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88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206E6-AD2A-F9F3-1ACF-3E65363A4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33" y="860954"/>
            <a:ext cx="10515600" cy="1308630"/>
          </a:xfrm>
        </p:spPr>
        <p:txBody>
          <a:bodyPr>
            <a:normAutofit/>
          </a:bodyPr>
          <a:lstStyle/>
          <a:p>
            <a:r>
              <a:rPr lang="es-ES" sz="7200" b="1" dirty="0">
                <a:solidFill>
                  <a:srgbClr val="FF0000"/>
                </a:solidFill>
              </a:rPr>
              <a:t>Prestaciones: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FD35D-B5AA-7A54-DCC7-83CC957F9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617" y="2677584"/>
            <a:ext cx="10515600" cy="3298295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ü"/>
            </a:pPr>
            <a:r>
              <a:rPr lang="es-ES" sz="6600" b="1" dirty="0">
                <a:solidFill>
                  <a:srgbClr val="002060"/>
                </a:solidFill>
              </a:rPr>
              <a:t>Contributivas</a:t>
            </a:r>
          </a:p>
          <a:p>
            <a:pPr>
              <a:buFont typeface="Wingdings" pitchFamily="2" charset="2"/>
              <a:buChar char="ü"/>
            </a:pPr>
            <a:endParaRPr lang="es-ES" sz="2400" b="1" dirty="0">
              <a:solidFill>
                <a:srgbClr val="002060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es-ES" sz="6600" b="1" dirty="0">
                <a:solidFill>
                  <a:srgbClr val="002060"/>
                </a:solidFill>
              </a:rPr>
              <a:t>No contributivas </a:t>
            </a:r>
          </a:p>
        </p:txBody>
      </p:sp>
    </p:spTree>
    <p:extLst>
      <p:ext uri="{BB962C8B-B14F-4D97-AF65-F5344CB8AC3E}">
        <p14:creationId xmlns:p14="http://schemas.microsoft.com/office/powerpoint/2010/main" val="28376519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64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64</vt:i4>
      </vt:variant>
    </vt:vector>
  </HeadingPairs>
  <TitlesOfParts>
    <vt:vector size="65" baseType="lpstr">
      <vt:lpstr>Tema de Office</vt:lpstr>
      <vt:lpstr>Presentación de PowerPoint</vt:lpstr>
      <vt:lpstr>Presentación de PowerPoint</vt:lpstr>
      <vt:lpstr>Presentación de PowerPoint</vt:lpstr>
      <vt:lpstr>Estado de bienestar</vt:lpstr>
      <vt:lpstr>Presentación de PowerPoint</vt:lpstr>
      <vt:lpstr>Presentación de PowerPoint</vt:lpstr>
      <vt:lpstr>Presentación de PowerPoint</vt:lpstr>
      <vt:lpstr>Presentación de PowerPoint</vt:lpstr>
      <vt:lpstr>Prestaciones: </vt:lpstr>
      <vt:lpstr>Tipos de Prestaciones </vt:lpstr>
      <vt:lpstr>Pensiones contributivas </vt:lpstr>
      <vt:lpstr>Pensiones contributivas </vt:lpstr>
      <vt:lpstr>Fuentes de financiación de la Seguridad Social </vt:lpstr>
      <vt:lpstr>Salario</vt:lpstr>
      <vt:lpstr>Cotizaciones sociales</vt:lpstr>
      <vt:lpstr>Presentación de PowerPoint</vt:lpstr>
      <vt:lpstr>Presentación de PowerPoint</vt:lpstr>
      <vt:lpstr>Presentación de PowerPoint</vt:lpstr>
      <vt:lpstr>Pensiones contributivas </vt:lpstr>
      <vt:lpstr>Pensiones contributivas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Pensión máximas y mínimas</vt:lpstr>
      <vt:lpstr>Presentación de PowerPoint</vt:lpstr>
      <vt:lpstr>Análisis de datos</vt:lpstr>
      <vt:lpstr>Presentación de PowerPoint</vt:lpstr>
      <vt:lpstr>Presentación de PowerPoint</vt:lpstr>
      <vt:lpstr>Tipo de datos</vt:lpstr>
      <vt:lpstr>Presentación de PowerPoint</vt:lpstr>
      <vt:lpstr>Presentación de PowerPoint</vt:lpstr>
      <vt:lpstr>Número de pensiones - 2014/2023</vt:lpstr>
      <vt:lpstr>Cuantía mensual en euros – 2014/2023</vt:lpstr>
      <vt:lpstr>Incremento del gasto en pensiones - 2014/2024</vt:lpstr>
      <vt:lpstr>Pensión media mensual  2023</vt:lpstr>
      <vt:lpstr>Incremento progresivo - 2020/2023</vt:lpstr>
      <vt:lpstr>Altas y bajas – Junio 2024</vt:lpstr>
      <vt:lpstr>Presentación de PowerPoint</vt:lpstr>
      <vt:lpstr>Presentación de PowerPoint</vt:lpstr>
      <vt:lpstr>Estudio de género - 1/2</vt:lpstr>
      <vt:lpstr>Estudio de género - 2/2 </vt:lpstr>
      <vt:lpstr>Presentación de PowerPoint</vt:lpstr>
      <vt:lpstr>Presentación de PowerPoint</vt:lpstr>
      <vt:lpstr>Estudio por Comunidades Autónomas </vt:lpstr>
      <vt:lpstr>Presentación de PowerPoint</vt:lpstr>
      <vt:lpstr>Presentación de PowerPoint</vt:lpstr>
      <vt:lpstr>Machine Learning – Incremento</vt:lpstr>
      <vt:lpstr>Evolución del incremento del Número de pensionistas y Pensión estimada</vt:lpstr>
      <vt:lpstr>Evolución del incremento de la Edad Media de los Pensionistas</vt:lpstr>
      <vt:lpstr>Estudio de la brecha de género</vt:lpstr>
      <vt:lpstr>Presentación de PowerPoint</vt:lpstr>
      <vt:lpstr>Conclusiones</vt:lpstr>
      <vt:lpstr>1) Conclusiones – Pensionistas </vt:lpstr>
      <vt:lpstr>2) Conclusiones - Pensiones</vt:lpstr>
      <vt:lpstr>3) Conclusiones – Género </vt:lpstr>
      <vt:lpstr>Recomendaciones </vt:lpstr>
      <vt:lpstr>Cotizaciones - Importass</vt:lpstr>
      <vt:lpstr>Convenios internacionales – Seguridad Social</vt:lpstr>
      <vt:lpstr>Simulador de jubilación </vt:lpstr>
      <vt:lpstr>Nacho y David </vt:lpstr>
      <vt:lpstr>Muchas gracias por vuestra atención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Maica Rodriguez</dc:creator>
  <cp:lastModifiedBy>Maica Rodriguez</cp:lastModifiedBy>
  <cp:revision>48</cp:revision>
  <dcterms:created xsi:type="dcterms:W3CDTF">2024-08-23T21:54:28Z</dcterms:created>
  <dcterms:modified xsi:type="dcterms:W3CDTF">2024-08-29T11:30:05Z</dcterms:modified>
</cp:coreProperties>
</file>